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66" r:id="rId4"/>
    <p:sldId id="263" r:id="rId5"/>
    <p:sldId id="259" r:id="rId6"/>
    <p:sldId id="264" r:id="rId7"/>
    <p:sldId id="265" r:id="rId8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9900"/>
    <a:srgbClr val="FF5050"/>
    <a:srgbClr val="FF7C80"/>
    <a:srgbClr val="008080"/>
    <a:srgbClr val="00CC99"/>
    <a:srgbClr val="FF9966"/>
    <a:srgbClr val="CCCCFF"/>
    <a:srgbClr val="99C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82956" autoAdjust="0"/>
  </p:normalViewPr>
  <p:slideViewPr>
    <p:cSldViewPr snapToGrid="0" showGuides="1">
      <p:cViewPr>
        <p:scale>
          <a:sx n="63" d="100"/>
          <a:sy n="63" d="100"/>
        </p:scale>
        <p:origin x="-14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1CF4D3-7CFC-4101-8DE3-B772BE0D618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4D8579A-16B1-4ACC-97EB-B93DE921871C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Grado en Farmacia</a:t>
          </a:r>
          <a:endParaRPr lang="es-E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A7A371-BA53-4A6A-AC4A-6E3E56D1263A}" type="parTrans" cxnId="{A2BF048D-75AD-41DA-A1FF-573B62889BB6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6D0C34-46F4-4801-851D-D8C79E949784}" type="sibTrans" cxnId="{A2BF048D-75AD-41DA-A1FF-573B62889BB6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F8A40C-12C7-4A23-BDF5-E21CB8E5CE05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Farmacología y Farmacoterapia (4º Curso ) </a:t>
          </a:r>
          <a:endParaRPr lang="es-E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829DE6-11F3-49D2-9E05-17C38E5054DC}" type="parTrans" cxnId="{407AD3F5-5C7A-4FB2-8379-166E44AE117B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7C4824-FD73-4C00-B386-0AC7A6137D8D}" type="sibTrans" cxnId="{407AD3F5-5C7A-4FB2-8379-166E44AE117B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FCD039-BC69-406B-9537-DB0C64A000EB}">
      <dgm:prSet phldrT="[Texto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Programa prácticas (3 créditos)</a:t>
          </a:r>
          <a:endParaRPr lang="es-E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4E40BD-5978-439F-9D51-FC5A70D0D1D4}" type="parTrans" cxnId="{FD89D106-2DC8-4FA7-A59C-F879041B9BC6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E66C59-9E14-4B32-AEF8-49AF2615A5C7}" type="sibTrans" cxnId="{FD89D106-2DC8-4FA7-A59C-F879041B9BC6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7B7828-C7AE-4385-9E9D-3E8474AE6A6F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Dedicación: tres sesiones de 3 h.</a:t>
          </a:r>
          <a:endParaRPr lang="es-E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7947F7-5C48-49B3-8B75-4F0981001E03}" type="parTrans" cxnId="{2C919C83-CA15-469F-82C6-0D7EA883D508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058E4F-EBD4-43DB-9391-D82B0E7471F8}" type="sibTrans" cxnId="{2C919C83-CA15-469F-82C6-0D7EA883D508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36C075-306C-4C9D-BD7E-C0E64C9CF708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Grupos de 5 alumnos aleatorios (50 alumnos)</a:t>
          </a:r>
          <a:endParaRPr lang="es-E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D0FA99-0155-4680-873D-66DED63C9601}" type="parTrans" cxnId="{15FF91EF-5933-44A0-9419-573A207D9F7F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A690EC-B9DB-44A2-AEAE-F0307112C6B0}" type="sibTrans" cxnId="{15FF91EF-5933-44A0-9419-573A207D9F7F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DD9EB4-EFF5-4258-BC71-A5C846CE2A2D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Localización: Aula de informática</a:t>
          </a:r>
          <a:endParaRPr lang="es-E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D29F06-4A78-4EE3-AA76-5EE7171840CA}" type="parTrans" cxnId="{299D85E6-C5B7-4384-9A68-DD68E4F51865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A62A46-C2CC-4A55-9CA6-9AB62AEFBACC}" type="sibTrans" cxnId="{299D85E6-C5B7-4384-9A68-DD68E4F51865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EE98C-DC1E-467A-909B-2302A80BAE8A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Planteamiento de dos casos de ABP </a:t>
          </a:r>
          <a:endParaRPr lang="es-ES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EDB561-33D4-4D37-98D9-E7DD55E00AA7}" type="parTrans" cxnId="{B738169B-6A89-491B-8C4D-D84889548471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3DCF54-BEB8-4431-A89A-72217B4C78EF}" type="sibTrans" cxnId="{B738169B-6A89-491B-8C4D-D84889548471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BAF1F0-C2B4-48DA-9FA8-E4EC2C475CAC}" type="pres">
      <dgm:prSet presAssocID="{461CF4D3-7CFC-4101-8DE3-B772BE0D618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9469A73-612B-4955-9905-8F17E739B8ED}" type="pres">
      <dgm:prSet presAssocID="{44D8579A-16B1-4ACC-97EB-B93DE921871C}" presName="parentLin" presStyleCnt="0"/>
      <dgm:spPr/>
    </dgm:pt>
    <dgm:pt modelId="{6211FA2E-645E-449C-8114-47EE98BEA10B}" type="pres">
      <dgm:prSet presAssocID="{44D8579A-16B1-4ACC-97EB-B93DE921871C}" presName="parentLeftMargin" presStyleLbl="node1" presStyleIdx="0" presStyleCnt="7"/>
      <dgm:spPr/>
      <dgm:t>
        <a:bodyPr/>
        <a:lstStyle/>
        <a:p>
          <a:endParaRPr lang="es-ES"/>
        </a:p>
      </dgm:t>
    </dgm:pt>
    <dgm:pt modelId="{D0B3CDC8-22A5-47F2-8130-286123FA10D5}" type="pres">
      <dgm:prSet presAssocID="{44D8579A-16B1-4ACC-97EB-B93DE921871C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507D00-5DA1-4ACD-B906-63ADF3EA15E7}" type="pres">
      <dgm:prSet presAssocID="{44D8579A-16B1-4ACC-97EB-B93DE921871C}" presName="negativeSpace" presStyleCnt="0"/>
      <dgm:spPr/>
    </dgm:pt>
    <dgm:pt modelId="{B1D55DA6-C2F8-4B06-AF22-B9F6143F887F}" type="pres">
      <dgm:prSet presAssocID="{44D8579A-16B1-4ACC-97EB-B93DE921871C}" presName="childText" presStyleLbl="conFgAcc1" presStyleIdx="0" presStyleCnt="7">
        <dgm:presLayoutVars>
          <dgm:bulletEnabled val="1"/>
        </dgm:presLayoutVars>
      </dgm:prSet>
      <dgm:spPr/>
    </dgm:pt>
    <dgm:pt modelId="{F40312B7-3942-413E-9BCF-634AAE8B0409}" type="pres">
      <dgm:prSet presAssocID="{596D0C34-46F4-4801-851D-D8C79E949784}" presName="spaceBetweenRectangles" presStyleCnt="0"/>
      <dgm:spPr/>
    </dgm:pt>
    <dgm:pt modelId="{187DF173-BBAB-420E-8BE8-0DFB04D17F59}" type="pres">
      <dgm:prSet presAssocID="{D1F8A40C-12C7-4A23-BDF5-E21CB8E5CE05}" presName="parentLin" presStyleCnt="0"/>
      <dgm:spPr/>
    </dgm:pt>
    <dgm:pt modelId="{8F9B668E-87BF-4100-99C6-3919E07082D5}" type="pres">
      <dgm:prSet presAssocID="{D1F8A40C-12C7-4A23-BDF5-E21CB8E5CE05}" presName="parentLeftMargin" presStyleLbl="node1" presStyleIdx="0" presStyleCnt="7"/>
      <dgm:spPr/>
      <dgm:t>
        <a:bodyPr/>
        <a:lstStyle/>
        <a:p>
          <a:endParaRPr lang="es-ES"/>
        </a:p>
      </dgm:t>
    </dgm:pt>
    <dgm:pt modelId="{D184857C-C5BE-4430-91E4-46826D276C3D}" type="pres">
      <dgm:prSet presAssocID="{D1F8A40C-12C7-4A23-BDF5-E21CB8E5CE05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5CBE13-F133-43EC-AFDC-BBC6B59F5215}" type="pres">
      <dgm:prSet presAssocID="{D1F8A40C-12C7-4A23-BDF5-E21CB8E5CE05}" presName="negativeSpace" presStyleCnt="0"/>
      <dgm:spPr/>
    </dgm:pt>
    <dgm:pt modelId="{847BE526-82D9-4453-B363-22BD3060A9DA}" type="pres">
      <dgm:prSet presAssocID="{D1F8A40C-12C7-4A23-BDF5-E21CB8E5CE05}" presName="childText" presStyleLbl="conFgAcc1" presStyleIdx="1" presStyleCnt="7">
        <dgm:presLayoutVars>
          <dgm:bulletEnabled val="1"/>
        </dgm:presLayoutVars>
      </dgm:prSet>
      <dgm:spPr/>
    </dgm:pt>
    <dgm:pt modelId="{30B54917-92CB-4E75-9EF3-9575C4F23265}" type="pres">
      <dgm:prSet presAssocID="{7A7C4824-FD73-4C00-B386-0AC7A6137D8D}" presName="spaceBetweenRectangles" presStyleCnt="0"/>
      <dgm:spPr/>
    </dgm:pt>
    <dgm:pt modelId="{E1494D61-369A-4D49-9698-FFF107AF9C49}" type="pres">
      <dgm:prSet presAssocID="{ABFCD039-BC69-406B-9537-DB0C64A000EB}" presName="parentLin" presStyleCnt="0"/>
      <dgm:spPr/>
    </dgm:pt>
    <dgm:pt modelId="{72F9A828-4875-4A57-A2D0-1EBEF7C54603}" type="pres">
      <dgm:prSet presAssocID="{ABFCD039-BC69-406B-9537-DB0C64A000EB}" presName="parentLeftMargin" presStyleLbl="node1" presStyleIdx="1" presStyleCnt="7"/>
      <dgm:spPr/>
      <dgm:t>
        <a:bodyPr/>
        <a:lstStyle/>
        <a:p>
          <a:endParaRPr lang="es-ES"/>
        </a:p>
      </dgm:t>
    </dgm:pt>
    <dgm:pt modelId="{2D65D2FD-E7D2-4792-9FAB-4A5E5E483599}" type="pres">
      <dgm:prSet presAssocID="{ABFCD039-BC69-406B-9537-DB0C64A000EB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673FF4-129C-44D6-A465-B4D37EC0B646}" type="pres">
      <dgm:prSet presAssocID="{ABFCD039-BC69-406B-9537-DB0C64A000EB}" presName="negativeSpace" presStyleCnt="0"/>
      <dgm:spPr/>
    </dgm:pt>
    <dgm:pt modelId="{176DB0F1-0510-461F-B484-B8EFCA24216A}" type="pres">
      <dgm:prSet presAssocID="{ABFCD039-BC69-406B-9537-DB0C64A000EB}" presName="childText" presStyleLbl="conFgAcc1" presStyleIdx="2" presStyleCnt="7">
        <dgm:presLayoutVars>
          <dgm:bulletEnabled val="1"/>
        </dgm:presLayoutVars>
      </dgm:prSet>
      <dgm:spPr/>
    </dgm:pt>
    <dgm:pt modelId="{219743B3-35A6-40A2-A9E4-1F87456D4000}" type="pres">
      <dgm:prSet presAssocID="{80E66C59-9E14-4B32-AEF8-49AF2615A5C7}" presName="spaceBetweenRectangles" presStyleCnt="0"/>
      <dgm:spPr/>
    </dgm:pt>
    <dgm:pt modelId="{EC0BFDA6-21F4-4FF6-8765-E8DADC063B8A}" type="pres">
      <dgm:prSet presAssocID="{EB7B7828-C7AE-4385-9E9D-3E8474AE6A6F}" presName="parentLin" presStyleCnt="0"/>
      <dgm:spPr/>
    </dgm:pt>
    <dgm:pt modelId="{44E9FF16-C1DF-4D99-BDCB-F393D222B839}" type="pres">
      <dgm:prSet presAssocID="{EB7B7828-C7AE-4385-9E9D-3E8474AE6A6F}" presName="parentLeftMargin" presStyleLbl="node1" presStyleIdx="2" presStyleCnt="7"/>
      <dgm:spPr/>
      <dgm:t>
        <a:bodyPr/>
        <a:lstStyle/>
        <a:p>
          <a:endParaRPr lang="es-ES"/>
        </a:p>
      </dgm:t>
    </dgm:pt>
    <dgm:pt modelId="{0DF2D8B9-EB03-4A51-A623-68E83D85C9CD}" type="pres">
      <dgm:prSet presAssocID="{EB7B7828-C7AE-4385-9E9D-3E8474AE6A6F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8BFFB18-4526-4065-9FCD-AE6A8FDD5B4D}" type="pres">
      <dgm:prSet presAssocID="{EB7B7828-C7AE-4385-9E9D-3E8474AE6A6F}" presName="negativeSpace" presStyleCnt="0"/>
      <dgm:spPr/>
    </dgm:pt>
    <dgm:pt modelId="{196732F8-A07B-4B3A-8C70-A338173C513E}" type="pres">
      <dgm:prSet presAssocID="{EB7B7828-C7AE-4385-9E9D-3E8474AE6A6F}" presName="childText" presStyleLbl="conFgAcc1" presStyleIdx="3" presStyleCnt="7">
        <dgm:presLayoutVars>
          <dgm:bulletEnabled val="1"/>
        </dgm:presLayoutVars>
      </dgm:prSet>
      <dgm:spPr/>
    </dgm:pt>
    <dgm:pt modelId="{9B59163A-8102-4657-A92A-516E82997C9B}" type="pres">
      <dgm:prSet presAssocID="{A3058E4F-EBD4-43DB-9391-D82B0E7471F8}" presName="spaceBetweenRectangles" presStyleCnt="0"/>
      <dgm:spPr/>
    </dgm:pt>
    <dgm:pt modelId="{575F8A49-418E-433D-A015-30236B09805A}" type="pres">
      <dgm:prSet presAssocID="{7336C075-306C-4C9D-BD7E-C0E64C9CF708}" presName="parentLin" presStyleCnt="0"/>
      <dgm:spPr/>
    </dgm:pt>
    <dgm:pt modelId="{142898A4-060D-420B-8730-420C29FC39B0}" type="pres">
      <dgm:prSet presAssocID="{7336C075-306C-4C9D-BD7E-C0E64C9CF708}" presName="parentLeftMargin" presStyleLbl="node1" presStyleIdx="3" presStyleCnt="7"/>
      <dgm:spPr/>
      <dgm:t>
        <a:bodyPr/>
        <a:lstStyle/>
        <a:p>
          <a:endParaRPr lang="es-ES"/>
        </a:p>
      </dgm:t>
    </dgm:pt>
    <dgm:pt modelId="{B4B81E2D-4124-4C7F-898F-A123E227F785}" type="pres">
      <dgm:prSet presAssocID="{7336C075-306C-4C9D-BD7E-C0E64C9CF708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CF0794-2028-4C04-9166-4FEC36653D7D}" type="pres">
      <dgm:prSet presAssocID="{7336C075-306C-4C9D-BD7E-C0E64C9CF708}" presName="negativeSpace" presStyleCnt="0"/>
      <dgm:spPr/>
    </dgm:pt>
    <dgm:pt modelId="{25BA4B1E-D312-432E-95FC-430BA961E2B2}" type="pres">
      <dgm:prSet presAssocID="{7336C075-306C-4C9D-BD7E-C0E64C9CF708}" presName="childText" presStyleLbl="conFgAcc1" presStyleIdx="4" presStyleCnt="7">
        <dgm:presLayoutVars>
          <dgm:bulletEnabled val="1"/>
        </dgm:presLayoutVars>
      </dgm:prSet>
      <dgm:spPr/>
    </dgm:pt>
    <dgm:pt modelId="{1A41145F-F130-4F85-9E9A-CA62899CB273}" type="pres">
      <dgm:prSet presAssocID="{B1A690EC-B9DB-44A2-AEAE-F0307112C6B0}" presName="spaceBetweenRectangles" presStyleCnt="0"/>
      <dgm:spPr/>
    </dgm:pt>
    <dgm:pt modelId="{7C204C2D-5800-497D-A05C-684FF5EEE9AB}" type="pres">
      <dgm:prSet presAssocID="{FFDD9EB4-EFF5-4258-BC71-A5C846CE2A2D}" presName="parentLin" presStyleCnt="0"/>
      <dgm:spPr/>
    </dgm:pt>
    <dgm:pt modelId="{2E1238A5-A880-4F9F-AF6B-2E7C5F1D3C47}" type="pres">
      <dgm:prSet presAssocID="{FFDD9EB4-EFF5-4258-BC71-A5C846CE2A2D}" presName="parentLeftMargin" presStyleLbl="node1" presStyleIdx="4" presStyleCnt="7"/>
      <dgm:spPr/>
      <dgm:t>
        <a:bodyPr/>
        <a:lstStyle/>
        <a:p>
          <a:endParaRPr lang="es-ES"/>
        </a:p>
      </dgm:t>
    </dgm:pt>
    <dgm:pt modelId="{CFEFAFDD-CAD2-4F2B-9C08-F0DED676DF4F}" type="pres">
      <dgm:prSet presAssocID="{FFDD9EB4-EFF5-4258-BC71-A5C846CE2A2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483F68-33EC-4F17-92F9-8F376FF4AB4D}" type="pres">
      <dgm:prSet presAssocID="{FFDD9EB4-EFF5-4258-BC71-A5C846CE2A2D}" presName="negativeSpace" presStyleCnt="0"/>
      <dgm:spPr/>
    </dgm:pt>
    <dgm:pt modelId="{EFFD7688-2FCE-46E0-807D-BFCB37F9182F}" type="pres">
      <dgm:prSet presAssocID="{FFDD9EB4-EFF5-4258-BC71-A5C846CE2A2D}" presName="childText" presStyleLbl="conFgAcc1" presStyleIdx="5" presStyleCnt="7">
        <dgm:presLayoutVars>
          <dgm:bulletEnabled val="1"/>
        </dgm:presLayoutVars>
      </dgm:prSet>
      <dgm:spPr/>
    </dgm:pt>
    <dgm:pt modelId="{43FF182F-7CFB-486F-BDC5-688C320F9FD6}" type="pres">
      <dgm:prSet presAssocID="{5DA62A46-C2CC-4A55-9CA6-9AB62AEFBACC}" presName="spaceBetweenRectangles" presStyleCnt="0"/>
      <dgm:spPr/>
    </dgm:pt>
    <dgm:pt modelId="{31B78EE9-58B1-4D9D-8202-4109B5EDA227}" type="pres">
      <dgm:prSet presAssocID="{331EE98C-DC1E-467A-909B-2302A80BAE8A}" presName="parentLin" presStyleCnt="0"/>
      <dgm:spPr/>
    </dgm:pt>
    <dgm:pt modelId="{09D2C12D-C548-4B88-8EDD-8DE67D4E3CE1}" type="pres">
      <dgm:prSet presAssocID="{331EE98C-DC1E-467A-909B-2302A80BAE8A}" presName="parentLeftMargin" presStyleLbl="node1" presStyleIdx="5" presStyleCnt="7"/>
      <dgm:spPr/>
      <dgm:t>
        <a:bodyPr/>
        <a:lstStyle/>
        <a:p>
          <a:endParaRPr lang="es-ES"/>
        </a:p>
      </dgm:t>
    </dgm:pt>
    <dgm:pt modelId="{CAB8DDE5-761D-402C-832D-EB26B51CC6E5}" type="pres">
      <dgm:prSet presAssocID="{331EE98C-DC1E-467A-909B-2302A80BAE8A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2FA29B-9BD5-45B4-BA9D-B8FD851B12CF}" type="pres">
      <dgm:prSet presAssocID="{331EE98C-DC1E-467A-909B-2302A80BAE8A}" presName="negativeSpace" presStyleCnt="0"/>
      <dgm:spPr/>
    </dgm:pt>
    <dgm:pt modelId="{1F027D4B-94CF-4660-8588-F18B52947ED8}" type="pres">
      <dgm:prSet presAssocID="{331EE98C-DC1E-467A-909B-2302A80BAE8A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407AD3F5-5C7A-4FB2-8379-166E44AE117B}" srcId="{461CF4D3-7CFC-4101-8DE3-B772BE0D6189}" destId="{D1F8A40C-12C7-4A23-BDF5-E21CB8E5CE05}" srcOrd="1" destOrd="0" parTransId="{39829DE6-11F3-49D2-9E05-17C38E5054DC}" sibTransId="{7A7C4824-FD73-4C00-B386-0AC7A6137D8D}"/>
    <dgm:cxn modelId="{299D85E6-C5B7-4384-9A68-DD68E4F51865}" srcId="{461CF4D3-7CFC-4101-8DE3-B772BE0D6189}" destId="{FFDD9EB4-EFF5-4258-BC71-A5C846CE2A2D}" srcOrd="5" destOrd="0" parTransId="{34D29F06-4A78-4EE3-AA76-5EE7171840CA}" sibTransId="{5DA62A46-C2CC-4A55-9CA6-9AB62AEFBACC}"/>
    <dgm:cxn modelId="{EA9D5670-41F4-446C-8B77-570E84E6555C}" type="presOf" srcId="{D1F8A40C-12C7-4A23-BDF5-E21CB8E5CE05}" destId="{8F9B668E-87BF-4100-99C6-3919E07082D5}" srcOrd="0" destOrd="0" presId="urn:microsoft.com/office/officeart/2005/8/layout/list1"/>
    <dgm:cxn modelId="{F34618C7-894E-4078-9920-61A53C7D342B}" type="presOf" srcId="{44D8579A-16B1-4ACC-97EB-B93DE921871C}" destId="{D0B3CDC8-22A5-47F2-8130-286123FA10D5}" srcOrd="1" destOrd="0" presId="urn:microsoft.com/office/officeart/2005/8/layout/list1"/>
    <dgm:cxn modelId="{6DB73976-4DBB-48FA-8828-37C151259F84}" type="presOf" srcId="{FFDD9EB4-EFF5-4258-BC71-A5C846CE2A2D}" destId="{2E1238A5-A880-4F9F-AF6B-2E7C5F1D3C47}" srcOrd="0" destOrd="0" presId="urn:microsoft.com/office/officeart/2005/8/layout/list1"/>
    <dgm:cxn modelId="{C0433AF3-84CB-4842-A278-31C86225519A}" type="presOf" srcId="{EB7B7828-C7AE-4385-9E9D-3E8474AE6A6F}" destId="{44E9FF16-C1DF-4D99-BDCB-F393D222B839}" srcOrd="0" destOrd="0" presId="urn:microsoft.com/office/officeart/2005/8/layout/list1"/>
    <dgm:cxn modelId="{341D0133-65DC-475F-ACF8-C480E08D5670}" type="presOf" srcId="{7336C075-306C-4C9D-BD7E-C0E64C9CF708}" destId="{142898A4-060D-420B-8730-420C29FC39B0}" srcOrd="0" destOrd="0" presId="urn:microsoft.com/office/officeart/2005/8/layout/list1"/>
    <dgm:cxn modelId="{0B2BDD7A-DA18-4EDE-8154-4484D3C99192}" type="presOf" srcId="{EB7B7828-C7AE-4385-9E9D-3E8474AE6A6F}" destId="{0DF2D8B9-EB03-4A51-A623-68E83D85C9CD}" srcOrd="1" destOrd="0" presId="urn:microsoft.com/office/officeart/2005/8/layout/list1"/>
    <dgm:cxn modelId="{8305AADB-3859-4B3D-A9C6-CC945A2D6584}" type="presOf" srcId="{331EE98C-DC1E-467A-909B-2302A80BAE8A}" destId="{CAB8DDE5-761D-402C-832D-EB26B51CC6E5}" srcOrd="1" destOrd="0" presId="urn:microsoft.com/office/officeart/2005/8/layout/list1"/>
    <dgm:cxn modelId="{3905002B-CDCF-4009-BA5B-7A81E70DCBE2}" type="presOf" srcId="{461CF4D3-7CFC-4101-8DE3-B772BE0D6189}" destId="{3BBAF1F0-C2B4-48DA-9FA8-E4EC2C475CAC}" srcOrd="0" destOrd="0" presId="urn:microsoft.com/office/officeart/2005/8/layout/list1"/>
    <dgm:cxn modelId="{4F8ABF3E-A958-48F0-9CE1-A58E86C12AEE}" type="presOf" srcId="{331EE98C-DC1E-467A-909B-2302A80BAE8A}" destId="{09D2C12D-C548-4B88-8EDD-8DE67D4E3CE1}" srcOrd="0" destOrd="0" presId="urn:microsoft.com/office/officeart/2005/8/layout/list1"/>
    <dgm:cxn modelId="{EA99F4ED-C9ED-4674-A443-EC5F2EFD21C4}" type="presOf" srcId="{FFDD9EB4-EFF5-4258-BC71-A5C846CE2A2D}" destId="{CFEFAFDD-CAD2-4F2B-9C08-F0DED676DF4F}" srcOrd="1" destOrd="0" presId="urn:microsoft.com/office/officeart/2005/8/layout/list1"/>
    <dgm:cxn modelId="{1427FDE3-9FAD-440B-8982-A15D5BE44F1F}" type="presOf" srcId="{ABFCD039-BC69-406B-9537-DB0C64A000EB}" destId="{2D65D2FD-E7D2-4792-9FAB-4A5E5E483599}" srcOrd="1" destOrd="0" presId="urn:microsoft.com/office/officeart/2005/8/layout/list1"/>
    <dgm:cxn modelId="{02B1CB09-7B86-4370-A0B3-151C938D92E9}" type="presOf" srcId="{44D8579A-16B1-4ACC-97EB-B93DE921871C}" destId="{6211FA2E-645E-449C-8114-47EE98BEA10B}" srcOrd="0" destOrd="0" presId="urn:microsoft.com/office/officeart/2005/8/layout/list1"/>
    <dgm:cxn modelId="{15FF91EF-5933-44A0-9419-573A207D9F7F}" srcId="{461CF4D3-7CFC-4101-8DE3-B772BE0D6189}" destId="{7336C075-306C-4C9D-BD7E-C0E64C9CF708}" srcOrd="4" destOrd="0" parTransId="{9DD0FA99-0155-4680-873D-66DED63C9601}" sibTransId="{B1A690EC-B9DB-44A2-AEAE-F0307112C6B0}"/>
    <dgm:cxn modelId="{FD89D106-2DC8-4FA7-A59C-F879041B9BC6}" srcId="{461CF4D3-7CFC-4101-8DE3-B772BE0D6189}" destId="{ABFCD039-BC69-406B-9537-DB0C64A000EB}" srcOrd="2" destOrd="0" parTransId="{FF4E40BD-5978-439F-9D51-FC5A70D0D1D4}" sibTransId="{80E66C59-9E14-4B32-AEF8-49AF2615A5C7}"/>
    <dgm:cxn modelId="{E12D1FBC-E651-4AA1-BFE6-6C08B48ED55A}" type="presOf" srcId="{D1F8A40C-12C7-4A23-BDF5-E21CB8E5CE05}" destId="{D184857C-C5BE-4430-91E4-46826D276C3D}" srcOrd="1" destOrd="0" presId="urn:microsoft.com/office/officeart/2005/8/layout/list1"/>
    <dgm:cxn modelId="{3E2DB6FD-E488-43BC-80AA-9C8A7AE2C0E1}" type="presOf" srcId="{7336C075-306C-4C9D-BD7E-C0E64C9CF708}" destId="{B4B81E2D-4124-4C7F-898F-A123E227F785}" srcOrd="1" destOrd="0" presId="urn:microsoft.com/office/officeart/2005/8/layout/list1"/>
    <dgm:cxn modelId="{B738169B-6A89-491B-8C4D-D84889548471}" srcId="{461CF4D3-7CFC-4101-8DE3-B772BE0D6189}" destId="{331EE98C-DC1E-467A-909B-2302A80BAE8A}" srcOrd="6" destOrd="0" parTransId="{91EDB561-33D4-4D37-98D9-E7DD55E00AA7}" sibTransId="{9B3DCF54-BEB8-4431-A89A-72217B4C78EF}"/>
    <dgm:cxn modelId="{A2BF048D-75AD-41DA-A1FF-573B62889BB6}" srcId="{461CF4D3-7CFC-4101-8DE3-B772BE0D6189}" destId="{44D8579A-16B1-4ACC-97EB-B93DE921871C}" srcOrd="0" destOrd="0" parTransId="{B8A7A371-BA53-4A6A-AC4A-6E3E56D1263A}" sibTransId="{596D0C34-46F4-4801-851D-D8C79E949784}"/>
    <dgm:cxn modelId="{8DEAAF2B-B81E-421D-8194-25BD371BE265}" type="presOf" srcId="{ABFCD039-BC69-406B-9537-DB0C64A000EB}" destId="{72F9A828-4875-4A57-A2D0-1EBEF7C54603}" srcOrd="0" destOrd="0" presId="urn:microsoft.com/office/officeart/2005/8/layout/list1"/>
    <dgm:cxn modelId="{2C919C83-CA15-469F-82C6-0D7EA883D508}" srcId="{461CF4D3-7CFC-4101-8DE3-B772BE0D6189}" destId="{EB7B7828-C7AE-4385-9E9D-3E8474AE6A6F}" srcOrd="3" destOrd="0" parTransId="{807947F7-5C48-49B3-8B75-4F0981001E03}" sibTransId="{A3058E4F-EBD4-43DB-9391-D82B0E7471F8}"/>
    <dgm:cxn modelId="{E451E60F-00DB-4A4C-A151-65F66A54B745}" type="presParOf" srcId="{3BBAF1F0-C2B4-48DA-9FA8-E4EC2C475CAC}" destId="{C9469A73-612B-4955-9905-8F17E739B8ED}" srcOrd="0" destOrd="0" presId="urn:microsoft.com/office/officeart/2005/8/layout/list1"/>
    <dgm:cxn modelId="{8D43D014-D003-4652-A3D5-376F9C9E30EB}" type="presParOf" srcId="{C9469A73-612B-4955-9905-8F17E739B8ED}" destId="{6211FA2E-645E-449C-8114-47EE98BEA10B}" srcOrd="0" destOrd="0" presId="urn:microsoft.com/office/officeart/2005/8/layout/list1"/>
    <dgm:cxn modelId="{CB2E01E7-8013-4C7C-8E64-C1450383B7D4}" type="presParOf" srcId="{C9469A73-612B-4955-9905-8F17E739B8ED}" destId="{D0B3CDC8-22A5-47F2-8130-286123FA10D5}" srcOrd="1" destOrd="0" presId="urn:microsoft.com/office/officeart/2005/8/layout/list1"/>
    <dgm:cxn modelId="{84D0832E-C37A-4157-985A-28BB95B81D1F}" type="presParOf" srcId="{3BBAF1F0-C2B4-48DA-9FA8-E4EC2C475CAC}" destId="{AC507D00-5DA1-4ACD-B906-63ADF3EA15E7}" srcOrd="1" destOrd="0" presId="urn:microsoft.com/office/officeart/2005/8/layout/list1"/>
    <dgm:cxn modelId="{5817D960-FE12-475F-B1EC-CAF3ECC16097}" type="presParOf" srcId="{3BBAF1F0-C2B4-48DA-9FA8-E4EC2C475CAC}" destId="{B1D55DA6-C2F8-4B06-AF22-B9F6143F887F}" srcOrd="2" destOrd="0" presId="urn:microsoft.com/office/officeart/2005/8/layout/list1"/>
    <dgm:cxn modelId="{A212A2E9-2610-487E-8DE3-C01C0377DF5A}" type="presParOf" srcId="{3BBAF1F0-C2B4-48DA-9FA8-E4EC2C475CAC}" destId="{F40312B7-3942-413E-9BCF-634AAE8B0409}" srcOrd="3" destOrd="0" presId="urn:microsoft.com/office/officeart/2005/8/layout/list1"/>
    <dgm:cxn modelId="{B5D9F593-9AD3-4257-BBF7-167C2D557DA9}" type="presParOf" srcId="{3BBAF1F0-C2B4-48DA-9FA8-E4EC2C475CAC}" destId="{187DF173-BBAB-420E-8BE8-0DFB04D17F59}" srcOrd="4" destOrd="0" presId="urn:microsoft.com/office/officeart/2005/8/layout/list1"/>
    <dgm:cxn modelId="{1C7ADE57-09C7-44D1-A6F5-F81DE8B93C61}" type="presParOf" srcId="{187DF173-BBAB-420E-8BE8-0DFB04D17F59}" destId="{8F9B668E-87BF-4100-99C6-3919E07082D5}" srcOrd="0" destOrd="0" presId="urn:microsoft.com/office/officeart/2005/8/layout/list1"/>
    <dgm:cxn modelId="{4BAFA464-37BF-428A-9A43-7A11EC8BF5B1}" type="presParOf" srcId="{187DF173-BBAB-420E-8BE8-0DFB04D17F59}" destId="{D184857C-C5BE-4430-91E4-46826D276C3D}" srcOrd="1" destOrd="0" presId="urn:microsoft.com/office/officeart/2005/8/layout/list1"/>
    <dgm:cxn modelId="{54D458E7-5821-454F-BF2F-C7F7C2628C1B}" type="presParOf" srcId="{3BBAF1F0-C2B4-48DA-9FA8-E4EC2C475CAC}" destId="{785CBE13-F133-43EC-AFDC-BBC6B59F5215}" srcOrd="5" destOrd="0" presId="urn:microsoft.com/office/officeart/2005/8/layout/list1"/>
    <dgm:cxn modelId="{B4E991A8-68AB-437F-9C8C-9D722A7113FA}" type="presParOf" srcId="{3BBAF1F0-C2B4-48DA-9FA8-E4EC2C475CAC}" destId="{847BE526-82D9-4453-B363-22BD3060A9DA}" srcOrd="6" destOrd="0" presId="urn:microsoft.com/office/officeart/2005/8/layout/list1"/>
    <dgm:cxn modelId="{A42B2B27-9661-4C80-B41E-A1CDF44E2418}" type="presParOf" srcId="{3BBAF1F0-C2B4-48DA-9FA8-E4EC2C475CAC}" destId="{30B54917-92CB-4E75-9EF3-9575C4F23265}" srcOrd="7" destOrd="0" presId="urn:microsoft.com/office/officeart/2005/8/layout/list1"/>
    <dgm:cxn modelId="{47027F90-F7C1-4B54-A1E0-47A02FC9BF60}" type="presParOf" srcId="{3BBAF1F0-C2B4-48DA-9FA8-E4EC2C475CAC}" destId="{E1494D61-369A-4D49-9698-FFF107AF9C49}" srcOrd="8" destOrd="0" presId="urn:microsoft.com/office/officeart/2005/8/layout/list1"/>
    <dgm:cxn modelId="{8B77C2A0-3ED6-43DB-917F-36D77243132F}" type="presParOf" srcId="{E1494D61-369A-4D49-9698-FFF107AF9C49}" destId="{72F9A828-4875-4A57-A2D0-1EBEF7C54603}" srcOrd="0" destOrd="0" presId="urn:microsoft.com/office/officeart/2005/8/layout/list1"/>
    <dgm:cxn modelId="{6AF62B5D-2418-45F1-9BE2-419177F3B93A}" type="presParOf" srcId="{E1494D61-369A-4D49-9698-FFF107AF9C49}" destId="{2D65D2FD-E7D2-4792-9FAB-4A5E5E483599}" srcOrd="1" destOrd="0" presId="urn:microsoft.com/office/officeart/2005/8/layout/list1"/>
    <dgm:cxn modelId="{A30D2F94-5A57-4427-8411-CAAE9B050984}" type="presParOf" srcId="{3BBAF1F0-C2B4-48DA-9FA8-E4EC2C475CAC}" destId="{36673FF4-129C-44D6-A465-B4D37EC0B646}" srcOrd="9" destOrd="0" presId="urn:microsoft.com/office/officeart/2005/8/layout/list1"/>
    <dgm:cxn modelId="{7CF70748-276C-43A4-8EFD-07590CE417A4}" type="presParOf" srcId="{3BBAF1F0-C2B4-48DA-9FA8-E4EC2C475CAC}" destId="{176DB0F1-0510-461F-B484-B8EFCA24216A}" srcOrd="10" destOrd="0" presId="urn:microsoft.com/office/officeart/2005/8/layout/list1"/>
    <dgm:cxn modelId="{639D82D3-73B0-443C-82C5-3C0C6ABFC4BD}" type="presParOf" srcId="{3BBAF1F0-C2B4-48DA-9FA8-E4EC2C475CAC}" destId="{219743B3-35A6-40A2-A9E4-1F87456D4000}" srcOrd="11" destOrd="0" presId="urn:microsoft.com/office/officeart/2005/8/layout/list1"/>
    <dgm:cxn modelId="{7FD90042-C4EF-4DA1-8120-D5C286A7946E}" type="presParOf" srcId="{3BBAF1F0-C2B4-48DA-9FA8-E4EC2C475CAC}" destId="{EC0BFDA6-21F4-4FF6-8765-E8DADC063B8A}" srcOrd="12" destOrd="0" presId="urn:microsoft.com/office/officeart/2005/8/layout/list1"/>
    <dgm:cxn modelId="{4EAB7863-E011-4BB9-8451-F383481E8451}" type="presParOf" srcId="{EC0BFDA6-21F4-4FF6-8765-E8DADC063B8A}" destId="{44E9FF16-C1DF-4D99-BDCB-F393D222B839}" srcOrd="0" destOrd="0" presId="urn:microsoft.com/office/officeart/2005/8/layout/list1"/>
    <dgm:cxn modelId="{FE481C3F-B063-43ED-8EBE-16110722EE2B}" type="presParOf" srcId="{EC0BFDA6-21F4-4FF6-8765-E8DADC063B8A}" destId="{0DF2D8B9-EB03-4A51-A623-68E83D85C9CD}" srcOrd="1" destOrd="0" presId="urn:microsoft.com/office/officeart/2005/8/layout/list1"/>
    <dgm:cxn modelId="{9CF151DE-A023-4558-AAB6-592061237F73}" type="presParOf" srcId="{3BBAF1F0-C2B4-48DA-9FA8-E4EC2C475CAC}" destId="{48BFFB18-4526-4065-9FCD-AE6A8FDD5B4D}" srcOrd="13" destOrd="0" presId="urn:microsoft.com/office/officeart/2005/8/layout/list1"/>
    <dgm:cxn modelId="{C20E70FE-79A5-48E7-BDA0-1A402A9D0A35}" type="presParOf" srcId="{3BBAF1F0-C2B4-48DA-9FA8-E4EC2C475CAC}" destId="{196732F8-A07B-4B3A-8C70-A338173C513E}" srcOrd="14" destOrd="0" presId="urn:microsoft.com/office/officeart/2005/8/layout/list1"/>
    <dgm:cxn modelId="{338C476C-96F1-475E-ACB2-CC985323C257}" type="presParOf" srcId="{3BBAF1F0-C2B4-48DA-9FA8-E4EC2C475CAC}" destId="{9B59163A-8102-4657-A92A-516E82997C9B}" srcOrd="15" destOrd="0" presId="urn:microsoft.com/office/officeart/2005/8/layout/list1"/>
    <dgm:cxn modelId="{E61BB6B3-65B1-4DF1-B586-D6D853A54406}" type="presParOf" srcId="{3BBAF1F0-C2B4-48DA-9FA8-E4EC2C475CAC}" destId="{575F8A49-418E-433D-A015-30236B09805A}" srcOrd="16" destOrd="0" presId="urn:microsoft.com/office/officeart/2005/8/layout/list1"/>
    <dgm:cxn modelId="{91732105-17B3-4006-B881-92DA2A367214}" type="presParOf" srcId="{575F8A49-418E-433D-A015-30236B09805A}" destId="{142898A4-060D-420B-8730-420C29FC39B0}" srcOrd="0" destOrd="0" presId="urn:microsoft.com/office/officeart/2005/8/layout/list1"/>
    <dgm:cxn modelId="{E896FE9A-FC0E-48D2-BC77-BD151F8836C4}" type="presParOf" srcId="{575F8A49-418E-433D-A015-30236B09805A}" destId="{B4B81E2D-4124-4C7F-898F-A123E227F785}" srcOrd="1" destOrd="0" presId="urn:microsoft.com/office/officeart/2005/8/layout/list1"/>
    <dgm:cxn modelId="{74F188EB-F8AC-46E9-8A94-8B8EBA042542}" type="presParOf" srcId="{3BBAF1F0-C2B4-48DA-9FA8-E4EC2C475CAC}" destId="{F0CF0794-2028-4C04-9166-4FEC36653D7D}" srcOrd="17" destOrd="0" presId="urn:microsoft.com/office/officeart/2005/8/layout/list1"/>
    <dgm:cxn modelId="{B4B8A78E-DE1E-469F-837F-A7E9AE06033C}" type="presParOf" srcId="{3BBAF1F0-C2B4-48DA-9FA8-E4EC2C475CAC}" destId="{25BA4B1E-D312-432E-95FC-430BA961E2B2}" srcOrd="18" destOrd="0" presId="urn:microsoft.com/office/officeart/2005/8/layout/list1"/>
    <dgm:cxn modelId="{2B9EDB31-381C-4DC5-9D5A-4142C024CCFB}" type="presParOf" srcId="{3BBAF1F0-C2B4-48DA-9FA8-E4EC2C475CAC}" destId="{1A41145F-F130-4F85-9E9A-CA62899CB273}" srcOrd="19" destOrd="0" presId="urn:microsoft.com/office/officeart/2005/8/layout/list1"/>
    <dgm:cxn modelId="{D4A59B80-51B1-46BC-BA83-8E385DA65631}" type="presParOf" srcId="{3BBAF1F0-C2B4-48DA-9FA8-E4EC2C475CAC}" destId="{7C204C2D-5800-497D-A05C-684FF5EEE9AB}" srcOrd="20" destOrd="0" presId="urn:microsoft.com/office/officeart/2005/8/layout/list1"/>
    <dgm:cxn modelId="{2483AB37-C6A7-40D1-BFC2-7C32026DFF9D}" type="presParOf" srcId="{7C204C2D-5800-497D-A05C-684FF5EEE9AB}" destId="{2E1238A5-A880-4F9F-AF6B-2E7C5F1D3C47}" srcOrd="0" destOrd="0" presId="urn:microsoft.com/office/officeart/2005/8/layout/list1"/>
    <dgm:cxn modelId="{F40FCA83-4025-4D4B-8B9E-FDBC34216A28}" type="presParOf" srcId="{7C204C2D-5800-497D-A05C-684FF5EEE9AB}" destId="{CFEFAFDD-CAD2-4F2B-9C08-F0DED676DF4F}" srcOrd="1" destOrd="0" presId="urn:microsoft.com/office/officeart/2005/8/layout/list1"/>
    <dgm:cxn modelId="{34A60E3F-D1EE-4A7E-AEB2-05089B7A194D}" type="presParOf" srcId="{3BBAF1F0-C2B4-48DA-9FA8-E4EC2C475CAC}" destId="{33483F68-33EC-4F17-92F9-8F376FF4AB4D}" srcOrd="21" destOrd="0" presId="urn:microsoft.com/office/officeart/2005/8/layout/list1"/>
    <dgm:cxn modelId="{92B21C59-A72A-48C2-A076-577EF1610687}" type="presParOf" srcId="{3BBAF1F0-C2B4-48DA-9FA8-E4EC2C475CAC}" destId="{EFFD7688-2FCE-46E0-807D-BFCB37F9182F}" srcOrd="22" destOrd="0" presId="urn:microsoft.com/office/officeart/2005/8/layout/list1"/>
    <dgm:cxn modelId="{672CA734-532E-4D1D-836A-4700F4CA5332}" type="presParOf" srcId="{3BBAF1F0-C2B4-48DA-9FA8-E4EC2C475CAC}" destId="{43FF182F-7CFB-486F-BDC5-688C320F9FD6}" srcOrd="23" destOrd="0" presId="urn:microsoft.com/office/officeart/2005/8/layout/list1"/>
    <dgm:cxn modelId="{F767C7F5-5D6A-48E1-BE89-D1B3E4FC3C5D}" type="presParOf" srcId="{3BBAF1F0-C2B4-48DA-9FA8-E4EC2C475CAC}" destId="{31B78EE9-58B1-4D9D-8202-4109B5EDA227}" srcOrd="24" destOrd="0" presId="urn:microsoft.com/office/officeart/2005/8/layout/list1"/>
    <dgm:cxn modelId="{961298C9-03FD-4FEC-8BA9-59D9419AF3EE}" type="presParOf" srcId="{31B78EE9-58B1-4D9D-8202-4109B5EDA227}" destId="{09D2C12D-C548-4B88-8EDD-8DE67D4E3CE1}" srcOrd="0" destOrd="0" presId="urn:microsoft.com/office/officeart/2005/8/layout/list1"/>
    <dgm:cxn modelId="{B9DBE697-3C7B-48F6-BAE4-7D780406DF1C}" type="presParOf" srcId="{31B78EE9-58B1-4D9D-8202-4109B5EDA227}" destId="{CAB8DDE5-761D-402C-832D-EB26B51CC6E5}" srcOrd="1" destOrd="0" presId="urn:microsoft.com/office/officeart/2005/8/layout/list1"/>
    <dgm:cxn modelId="{376E2813-709B-4F5B-9A3C-DF274FC3FB5C}" type="presParOf" srcId="{3BBAF1F0-C2B4-48DA-9FA8-E4EC2C475CAC}" destId="{2C2FA29B-9BD5-45B4-BA9D-B8FD851B12CF}" srcOrd="25" destOrd="0" presId="urn:microsoft.com/office/officeart/2005/8/layout/list1"/>
    <dgm:cxn modelId="{71E9D73E-6C2C-4E9B-95B4-9D095061A658}" type="presParOf" srcId="{3BBAF1F0-C2B4-48DA-9FA8-E4EC2C475CAC}" destId="{1F027D4B-94CF-4660-8588-F18B52947ED8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73F0B3-9526-4779-BF8B-663164407D2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E2EF169-13E6-40A8-A0E7-52BF56F0A1A2}">
      <dgm:prSet phldrT="[Texto]"/>
      <dgm:spPr>
        <a:solidFill>
          <a:srgbClr val="00990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Aspectos positivos</a:t>
          </a:r>
          <a:endParaRPr lang="es-ES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411729-ABD1-4CE6-BD0E-DFE1AC3AD4A8}" type="parTrans" cxnId="{89582E84-D3FC-4463-8A48-4B8C8EF3E9CD}">
      <dgm:prSet/>
      <dgm:spPr/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7A5FD3-1BA3-44E6-B05F-22B1A3BB8773}" type="sibTrans" cxnId="{89582E84-D3FC-4463-8A48-4B8C8EF3E9CD}">
      <dgm:prSet/>
      <dgm:spPr/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12BCCA-43B8-4A10-A510-15ED5BB4F1BD}">
      <dgm:prSet phldrT="[Texto]"/>
      <dgm:spPr>
        <a:solidFill>
          <a:srgbClr val="FF5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Búsqueda de información</a:t>
          </a:r>
          <a:endParaRPr lang="es-ES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C500BC-DAD9-4E54-B3B2-48DD7513C377}" type="parTrans" cxnId="{77215432-411D-43AE-B9C7-F67D2D19BFB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B50D61-25C5-4332-A799-D216E4452F94}" type="sibTrans" cxnId="{77215432-411D-43AE-B9C7-F67D2D19BFBA}">
      <dgm:prSet/>
      <dgm:spPr/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36C39A-CEAC-4857-84F6-077918D0CA67}">
      <dgm:prSet phldrT="[Texto]"/>
      <dgm:spPr>
        <a:solidFill>
          <a:srgbClr val="FF5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Trabajo en grupo</a:t>
          </a:r>
          <a:endParaRPr lang="es-ES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C17242-6781-4126-8089-E6F540452192}" type="parTrans" cxnId="{CCE0815E-C0A0-425A-8BB9-FF028A513D45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13AF6B-F9E2-4B45-829C-147E30A55765}" type="sibTrans" cxnId="{CCE0815E-C0A0-425A-8BB9-FF028A513D45}">
      <dgm:prSet/>
      <dgm:spPr/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E29BFF-F91E-439F-9922-097FFF748A28}">
      <dgm:prSet phldrT="[Texto]"/>
      <dgm:spPr>
        <a:solidFill>
          <a:srgbClr val="FF5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Aprendizaje profundo</a:t>
          </a:r>
          <a:endParaRPr lang="es-ES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B70745-3B24-4D82-B750-4C3CE5990387}" type="parTrans" cxnId="{E4E378A2-5988-4A3F-A219-DDCCB27245C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41B43D-C1C1-425B-A240-0ED06943BB12}" type="sibTrans" cxnId="{E4E378A2-5988-4A3F-A219-DDCCB27245C6}">
      <dgm:prSet/>
      <dgm:spPr/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06D0C7-78CF-47BD-AE47-ACDC88D181A1}">
      <dgm:prSet phldrT="[Texto]"/>
      <dgm:spPr>
        <a:solidFill>
          <a:srgbClr val="FF5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Alta motivación</a:t>
          </a:r>
          <a:endParaRPr lang="es-ES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FF90B9-3CB3-45D9-A643-5CCAB18189B9}" type="parTrans" cxnId="{28EE57C4-A11A-49ED-870E-371DB8A40205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E61540-269A-430D-ACD7-75208B8FE4D4}" type="sibTrans" cxnId="{28EE57C4-A11A-49ED-870E-371DB8A40205}">
      <dgm:prSet/>
      <dgm:spPr/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A521DD-FDDF-4635-812B-6EB55B821E76}">
      <dgm:prSet phldrT="[Texto]"/>
      <dgm:spPr>
        <a:solidFill>
          <a:srgbClr val="FF5050"/>
        </a:solidFill>
      </dgm:spPr>
      <dgm:t>
        <a:bodyPr/>
        <a:lstStyle/>
        <a:p>
          <a:r>
            <a:rPr lang="es-ES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Satisfacción del alumno</a:t>
          </a:r>
          <a:endParaRPr lang="es-ES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98459B-8703-4E2D-903A-1C8FC5F529AA}" type="parTrans" cxnId="{24CA3F68-5F66-45EB-A15C-01091CC99B6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23B1CF-D7D9-4B62-AE46-E11ABDD98201}" type="sibTrans" cxnId="{24CA3F68-5F66-45EB-A15C-01091CC99B6A}">
      <dgm:prSet/>
      <dgm:spPr/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A2D3B2-C08B-4236-A122-5C20A1BB72AB}">
      <dgm:prSet phldrT="[Texto]"/>
      <dgm:spPr>
        <a:solidFill>
          <a:srgbClr val="FF5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Autonomía del estudiante</a:t>
          </a:r>
          <a:endParaRPr lang="es-ES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B4D144-A14F-4CB0-8E95-0EF34A7ED298}" type="parTrans" cxnId="{E53BF187-75F7-41B0-8FFC-E1D4867EEDB1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193324-22C9-4420-8DD7-03F9252CF531}" type="sibTrans" cxnId="{E53BF187-75F7-41B0-8FFC-E1D4867EEDB1}">
      <dgm:prSet/>
      <dgm:spPr/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89A5A6-39AF-4DB8-BCAB-18BDEF2EEEF3}">
      <dgm:prSet phldrT="[Texto]"/>
      <dgm:spPr>
        <a:solidFill>
          <a:srgbClr val="FF5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Fácil valoración por tutor</a:t>
          </a:r>
          <a:endParaRPr lang="es-ES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B56B51-7B30-48A2-BA73-AE9677C0DDC9}" type="parTrans" cxnId="{5C04D997-763F-4ECE-8093-ED78FCA545DF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F34700-6C71-46B7-B542-FABBF5EBFA03}" type="sibTrans" cxnId="{5C04D997-763F-4ECE-8093-ED78FCA545DF}">
      <dgm:prSet/>
      <dgm:spPr/>
      <dgm:t>
        <a:bodyPr/>
        <a:lstStyle/>
        <a:p>
          <a:endParaRPr lang="es-ES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EC6344-8E84-4744-8F9D-9E996EC1A068}" type="pres">
      <dgm:prSet presAssocID="{F473F0B3-9526-4779-BF8B-663164407D2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8E36AB6-3F7A-4AE9-A6E7-A623E7EF9455}" type="pres">
      <dgm:prSet presAssocID="{7E2EF169-13E6-40A8-A0E7-52BF56F0A1A2}" presName="centerShape" presStyleLbl="node0" presStyleIdx="0" presStyleCnt="1"/>
      <dgm:spPr/>
      <dgm:t>
        <a:bodyPr/>
        <a:lstStyle/>
        <a:p>
          <a:endParaRPr lang="es-ES"/>
        </a:p>
      </dgm:t>
    </dgm:pt>
    <dgm:pt modelId="{A1C56A0D-198B-4DF6-B92C-D016F0BF2B22}" type="pres">
      <dgm:prSet presAssocID="{E0C500BC-DAD9-4E54-B3B2-48DD7513C377}" presName="parTrans" presStyleLbl="bgSibTrans2D1" presStyleIdx="0" presStyleCnt="7"/>
      <dgm:spPr/>
      <dgm:t>
        <a:bodyPr/>
        <a:lstStyle/>
        <a:p>
          <a:endParaRPr lang="es-ES"/>
        </a:p>
      </dgm:t>
    </dgm:pt>
    <dgm:pt modelId="{BB071D67-97CD-4FE3-95B0-9FC5E9658B67}" type="pres">
      <dgm:prSet presAssocID="{6C12BCCA-43B8-4A10-A510-15ED5BB4F1BD}" presName="node" presStyleLbl="node1" presStyleIdx="0" presStyleCnt="7" custRadScaleRad="98722" custRadScaleInc="-9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EA3904-40E6-49CD-8317-D1BC6F913B74}" type="pres">
      <dgm:prSet presAssocID="{CDC17242-6781-4126-8089-E6F540452192}" presName="parTrans" presStyleLbl="bgSibTrans2D1" presStyleIdx="1" presStyleCnt="7"/>
      <dgm:spPr/>
      <dgm:t>
        <a:bodyPr/>
        <a:lstStyle/>
        <a:p>
          <a:endParaRPr lang="es-ES"/>
        </a:p>
      </dgm:t>
    </dgm:pt>
    <dgm:pt modelId="{E5F771FE-A779-4533-96F5-60CA6B58A7CD}" type="pres">
      <dgm:prSet presAssocID="{1D36C39A-CEAC-4857-84F6-077918D0CA67}" presName="node" presStyleLbl="node1" presStyleIdx="1" presStyleCnt="7" custRadScaleRad="98680" custRadScaleInc="6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BC3825-4C5E-4795-96A6-31774AD6FEF3}" type="pres">
      <dgm:prSet presAssocID="{AFB70745-3B24-4D82-B750-4C3CE5990387}" presName="parTrans" presStyleLbl="bgSibTrans2D1" presStyleIdx="2" presStyleCnt="7"/>
      <dgm:spPr/>
      <dgm:t>
        <a:bodyPr/>
        <a:lstStyle/>
        <a:p>
          <a:endParaRPr lang="es-ES"/>
        </a:p>
      </dgm:t>
    </dgm:pt>
    <dgm:pt modelId="{D676C0B5-AA10-4B53-990A-BC14F90B523E}" type="pres">
      <dgm:prSet presAssocID="{FEE29BFF-F91E-439F-9922-097FFF748A28}" presName="node" presStyleLbl="node1" presStyleIdx="2" presStyleCnt="7" custRadScaleRad="98995" custRadScaleInc="201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91EDA1A-80FD-40E6-8487-B411DB7AD420}" type="pres">
      <dgm:prSet presAssocID="{9CFF90B9-3CB3-45D9-A643-5CCAB18189B9}" presName="parTrans" presStyleLbl="bgSibTrans2D1" presStyleIdx="3" presStyleCnt="7"/>
      <dgm:spPr/>
      <dgm:t>
        <a:bodyPr/>
        <a:lstStyle/>
        <a:p>
          <a:endParaRPr lang="es-ES"/>
        </a:p>
      </dgm:t>
    </dgm:pt>
    <dgm:pt modelId="{A6480061-5FEF-49BD-9EE3-4F530AB29A02}" type="pres">
      <dgm:prSet presAssocID="{4F06D0C7-78CF-47BD-AE47-ACDC88D181A1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7D5018-F7EA-47E5-9700-2807AC10C821}" type="pres">
      <dgm:prSet presAssocID="{3298459B-8703-4E2D-903A-1C8FC5F529AA}" presName="parTrans" presStyleLbl="bgSibTrans2D1" presStyleIdx="4" presStyleCnt="7"/>
      <dgm:spPr/>
      <dgm:t>
        <a:bodyPr/>
        <a:lstStyle/>
        <a:p>
          <a:endParaRPr lang="es-ES"/>
        </a:p>
      </dgm:t>
    </dgm:pt>
    <dgm:pt modelId="{2217DB5F-0D11-402C-AD3A-B192E2E1F65E}" type="pres">
      <dgm:prSet presAssocID="{C5A521DD-FDDF-4635-812B-6EB55B821E76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517F1A-9859-4693-ACB4-0453AFE91690}" type="pres">
      <dgm:prSet presAssocID="{96B4D144-A14F-4CB0-8E95-0EF34A7ED298}" presName="parTrans" presStyleLbl="bgSibTrans2D1" presStyleIdx="5" presStyleCnt="7"/>
      <dgm:spPr/>
      <dgm:t>
        <a:bodyPr/>
        <a:lstStyle/>
        <a:p>
          <a:endParaRPr lang="es-ES"/>
        </a:p>
      </dgm:t>
    </dgm:pt>
    <dgm:pt modelId="{BEE7B39D-5168-44DC-942C-A263D8407445}" type="pres">
      <dgm:prSet presAssocID="{AFA2D3B2-C08B-4236-A122-5C20A1BB72A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518EE1-912B-404D-94BA-00A2AE3013FB}" type="pres">
      <dgm:prSet presAssocID="{6BB56B51-7B30-48A2-BA73-AE9677C0DDC9}" presName="parTrans" presStyleLbl="bgSibTrans2D1" presStyleIdx="6" presStyleCnt="7"/>
      <dgm:spPr/>
      <dgm:t>
        <a:bodyPr/>
        <a:lstStyle/>
        <a:p>
          <a:endParaRPr lang="es-ES"/>
        </a:p>
      </dgm:t>
    </dgm:pt>
    <dgm:pt modelId="{BAB988AF-111F-489A-B54F-8AC7FCB3E4E5}" type="pres">
      <dgm:prSet presAssocID="{0489A5A6-39AF-4DB8-BCAB-18BDEF2EEEF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116BEC6-9EF5-47E7-9446-C3305610AF21}" type="presOf" srcId="{0489A5A6-39AF-4DB8-BCAB-18BDEF2EEEF3}" destId="{BAB988AF-111F-489A-B54F-8AC7FCB3E4E5}" srcOrd="0" destOrd="0" presId="urn:microsoft.com/office/officeart/2005/8/layout/radial4"/>
    <dgm:cxn modelId="{1B15016C-F6B1-4006-8481-E74DDB770AF2}" type="presOf" srcId="{AFB70745-3B24-4D82-B750-4C3CE5990387}" destId="{70BC3825-4C5E-4795-96A6-31774AD6FEF3}" srcOrd="0" destOrd="0" presId="urn:microsoft.com/office/officeart/2005/8/layout/radial4"/>
    <dgm:cxn modelId="{657C0871-4920-4F60-8FEB-A21B1565882A}" type="presOf" srcId="{CDC17242-6781-4126-8089-E6F540452192}" destId="{24EA3904-40E6-49CD-8317-D1BC6F913B74}" srcOrd="0" destOrd="0" presId="urn:microsoft.com/office/officeart/2005/8/layout/radial4"/>
    <dgm:cxn modelId="{28EE57C4-A11A-49ED-870E-371DB8A40205}" srcId="{7E2EF169-13E6-40A8-A0E7-52BF56F0A1A2}" destId="{4F06D0C7-78CF-47BD-AE47-ACDC88D181A1}" srcOrd="3" destOrd="0" parTransId="{9CFF90B9-3CB3-45D9-A643-5CCAB18189B9}" sibTransId="{95E61540-269A-430D-ACD7-75208B8FE4D4}"/>
    <dgm:cxn modelId="{77215432-411D-43AE-B9C7-F67D2D19BFBA}" srcId="{7E2EF169-13E6-40A8-A0E7-52BF56F0A1A2}" destId="{6C12BCCA-43B8-4A10-A510-15ED5BB4F1BD}" srcOrd="0" destOrd="0" parTransId="{E0C500BC-DAD9-4E54-B3B2-48DD7513C377}" sibTransId="{0DB50D61-25C5-4332-A799-D216E4452F94}"/>
    <dgm:cxn modelId="{F16A3A38-6F3D-41ED-83CF-7E9A45784F4E}" type="presOf" srcId="{3298459B-8703-4E2D-903A-1C8FC5F529AA}" destId="{9B7D5018-F7EA-47E5-9700-2807AC10C821}" srcOrd="0" destOrd="0" presId="urn:microsoft.com/office/officeart/2005/8/layout/radial4"/>
    <dgm:cxn modelId="{89582E84-D3FC-4463-8A48-4B8C8EF3E9CD}" srcId="{F473F0B3-9526-4779-BF8B-663164407D20}" destId="{7E2EF169-13E6-40A8-A0E7-52BF56F0A1A2}" srcOrd="0" destOrd="0" parTransId="{0C411729-ABD1-4CE6-BD0E-DFE1AC3AD4A8}" sibTransId="{947A5FD3-1BA3-44E6-B05F-22B1A3BB8773}"/>
    <dgm:cxn modelId="{31F17DF5-4AA0-435F-A7DC-4FB7337A14EE}" type="presOf" srcId="{E0C500BC-DAD9-4E54-B3B2-48DD7513C377}" destId="{A1C56A0D-198B-4DF6-B92C-D016F0BF2B22}" srcOrd="0" destOrd="0" presId="urn:microsoft.com/office/officeart/2005/8/layout/radial4"/>
    <dgm:cxn modelId="{565987B9-8A98-4940-8BD9-8B571FB8F92B}" type="presOf" srcId="{C5A521DD-FDDF-4635-812B-6EB55B821E76}" destId="{2217DB5F-0D11-402C-AD3A-B192E2E1F65E}" srcOrd="0" destOrd="0" presId="urn:microsoft.com/office/officeart/2005/8/layout/radial4"/>
    <dgm:cxn modelId="{E53BF187-75F7-41B0-8FFC-E1D4867EEDB1}" srcId="{7E2EF169-13E6-40A8-A0E7-52BF56F0A1A2}" destId="{AFA2D3B2-C08B-4236-A122-5C20A1BB72AB}" srcOrd="5" destOrd="0" parTransId="{96B4D144-A14F-4CB0-8E95-0EF34A7ED298}" sibTransId="{4C193324-22C9-4420-8DD7-03F9252CF531}"/>
    <dgm:cxn modelId="{6C861777-5323-4F5F-935F-8575306E4F6F}" type="presOf" srcId="{9CFF90B9-3CB3-45D9-A643-5CCAB18189B9}" destId="{591EDA1A-80FD-40E6-8487-B411DB7AD420}" srcOrd="0" destOrd="0" presId="urn:microsoft.com/office/officeart/2005/8/layout/radial4"/>
    <dgm:cxn modelId="{D224CC87-CA06-447D-A9E6-7752329C2A46}" type="presOf" srcId="{7E2EF169-13E6-40A8-A0E7-52BF56F0A1A2}" destId="{18E36AB6-3F7A-4AE9-A6E7-A623E7EF9455}" srcOrd="0" destOrd="0" presId="urn:microsoft.com/office/officeart/2005/8/layout/radial4"/>
    <dgm:cxn modelId="{CCE0815E-C0A0-425A-8BB9-FF028A513D45}" srcId="{7E2EF169-13E6-40A8-A0E7-52BF56F0A1A2}" destId="{1D36C39A-CEAC-4857-84F6-077918D0CA67}" srcOrd="1" destOrd="0" parTransId="{CDC17242-6781-4126-8089-E6F540452192}" sibTransId="{0C13AF6B-F9E2-4B45-829C-147E30A55765}"/>
    <dgm:cxn modelId="{C75A87F4-D9DD-4A01-837C-AC53C1009FB8}" type="presOf" srcId="{F473F0B3-9526-4779-BF8B-663164407D20}" destId="{B9EC6344-8E84-4744-8F9D-9E996EC1A068}" srcOrd="0" destOrd="0" presId="urn:microsoft.com/office/officeart/2005/8/layout/radial4"/>
    <dgm:cxn modelId="{24CA3F68-5F66-45EB-A15C-01091CC99B6A}" srcId="{7E2EF169-13E6-40A8-A0E7-52BF56F0A1A2}" destId="{C5A521DD-FDDF-4635-812B-6EB55B821E76}" srcOrd="4" destOrd="0" parTransId="{3298459B-8703-4E2D-903A-1C8FC5F529AA}" sibTransId="{D923B1CF-D7D9-4B62-AE46-E11ABDD98201}"/>
    <dgm:cxn modelId="{99480E0A-38B9-4BA4-A11D-422C952180F1}" type="presOf" srcId="{6BB56B51-7B30-48A2-BA73-AE9677C0DDC9}" destId="{C5518EE1-912B-404D-94BA-00A2AE3013FB}" srcOrd="0" destOrd="0" presId="urn:microsoft.com/office/officeart/2005/8/layout/radial4"/>
    <dgm:cxn modelId="{2E2BA17F-EF9F-49B4-A29B-22ED497A2802}" type="presOf" srcId="{AFA2D3B2-C08B-4236-A122-5C20A1BB72AB}" destId="{BEE7B39D-5168-44DC-942C-A263D8407445}" srcOrd="0" destOrd="0" presId="urn:microsoft.com/office/officeart/2005/8/layout/radial4"/>
    <dgm:cxn modelId="{A9C60C02-F400-4D71-96AF-8A2389832C6F}" type="presOf" srcId="{1D36C39A-CEAC-4857-84F6-077918D0CA67}" destId="{E5F771FE-A779-4533-96F5-60CA6B58A7CD}" srcOrd="0" destOrd="0" presId="urn:microsoft.com/office/officeart/2005/8/layout/radial4"/>
    <dgm:cxn modelId="{893244FD-3770-4CCC-99A5-FAD2172C407E}" type="presOf" srcId="{4F06D0C7-78CF-47BD-AE47-ACDC88D181A1}" destId="{A6480061-5FEF-49BD-9EE3-4F530AB29A02}" srcOrd="0" destOrd="0" presId="urn:microsoft.com/office/officeart/2005/8/layout/radial4"/>
    <dgm:cxn modelId="{E4E378A2-5988-4A3F-A219-DDCCB27245C6}" srcId="{7E2EF169-13E6-40A8-A0E7-52BF56F0A1A2}" destId="{FEE29BFF-F91E-439F-9922-097FFF748A28}" srcOrd="2" destOrd="0" parTransId="{AFB70745-3B24-4D82-B750-4C3CE5990387}" sibTransId="{AA41B43D-C1C1-425B-A240-0ED06943BB12}"/>
    <dgm:cxn modelId="{5C04D997-763F-4ECE-8093-ED78FCA545DF}" srcId="{7E2EF169-13E6-40A8-A0E7-52BF56F0A1A2}" destId="{0489A5A6-39AF-4DB8-BCAB-18BDEF2EEEF3}" srcOrd="6" destOrd="0" parTransId="{6BB56B51-7B30-48A2-BA73-AE9677C0DDC9}" sibTransId="{19F34700-6C71-46B7-B542-FABBF5EBFA03}"/>
    <dgm:cxn modelId="{F772616E-9151-493A-B4E7-5652B66D0F23}" type="presOf" srcId="{FEE29BFF-F91E-439F-9922-097FFF748A28}" destId="{D676C0B5-AA10-4B53-990A-BC14F90B523E}" srcOrd="0" destOrd="0" presId="urn:microsoft.com/office/officeart/2005/8/layout/radial4"/>
    <dgm:cxn modelId="{C32CDF79-797A-4FA9-B941-BB7093CC269B}" type="presOf" srcId="{6C12BCCA-43B8-4A10-A510-15ED5BB4F1BD}" destId="{BB071D67-97CD-4FE3-95B0-9FC5E9658B67}" srcOrd="0" destOrd="0" presId="urn:microsoft.com/office/officeart/2005/8/layout/radial4"/>
    <dgm:cxn modelId="{E637C63D-435A-4E52-B14C-264F36E25374}" type="presOf" srcId="{96B4D144-A14F-4CB0-8E95-0EF34A7ED298}" destId="{7F517F1A-9859-4693-ACB4-0453AFE91690}" srcOrd="0" destOrd="0" presId="urn:microsoft.com/office/officeart/2005/8/layout/radial4"/>
    <dgm:cxn modelId="{70743FF6-55C5-40B9-A006-FA99A7A3A1B1}" type="presParOf" srcId="{B9EC6344-8E84-4744-8F9D-9E996EC1A068}" destId="{18E36AB6-3F7A-4AE9-A6E7-A623E7EF9455}" srcOrd="0" destOrd="0" presId="urn:microsoft.com/office/officeart/2005/8/layout/radial4"/>
    <dgm:cxn modelId="{FF1A6873-B6F3-4934-B05D-1EBE8EE08E27}" type="presParOf" srcId="{B9EC6344-8E84-4744-8F9D-9E996EC1A068}" destId="{A1C56A0D-198B-4DF6-B92C-D016F0BF2B22}" srcOrd="1" destOrd="0" presId="urn:microsoft.com/office/officeart/2005/8/layout/radial4"/>
    <dgm:cxn modelId="{C0441DBA-3068-4DA1-8043-3132B77E0645}" type="presParOf" srcId="{B9EC6344-8E84-4744-8F9D-9E996EC1A068}" destId="{BB071D67-97CD-4FE3-95B0-9FC5E9658B67}" srcOrd="2" destOrd="0" presId="urn:microsoft.com/office/officeart/2005/8/layout/radial4"/>
    <dgm:cxn modelId="{CFBDF50B-6E2F-451B-8345-600FD87B9D70}" type="presParOf" srcId="{B9EC6344-8E84-4744-8F9D-9E996EC1A068}" destId="{24EA3904-40E6-49CD-8317-D1BC6F913B74}" srcOrd="3" destOrd="0" presId="urn:microsoft.com/office/officeart/2005/8/layout/radial4"/>
    <dgm:cxn modelId="{7165A98D-2E8C-4B9A-A1BD-9360642DC18B}" type="presParOf" srcId="{B9EC6344-8E84-4744-8F9D-9E996EC1A068}" destId="{E5F771FE-A779-4533-96F5-60CA6B58A7CD}" srcOrd="4" destOrd="0" presId="urn:microsoft.com/office/officeart/2005/8/layout/radial4"/>
    <dgm:cxn modelId="{7F3E64F3-9B1A-48D9-91C9-C834BCCFD326}" type="presParOf" srcId="{B9EC6344-8E84-4744-8F9D-9E996EC1A068}" destId="{70BC3825-4C5E-4795-96A6-31774AD6FEF3}" srcOrd="5" destOrd="0" presId="urn:microsoft.com/office/officeart/2005/8/layout/radial4"/>
    <dgm:cxn modelId="{FE34DE76-BCDC-4821-B1C6-7AA6ED93A936}" type="presParOf" srcId="{B9EC6344-8E84-4744-8F9D-9E996EC1A068}" destId="{D676C0B5-AA10-4B53-990A-BC14F90B523E}" srcOrd="6" destOrd="0" presId="urn:microsoft.com/office/officeart/2005/8/layout/radial4"/>
    <dgm:cxn modelId="{BBEFB8D8-2269-4D72-ACFB-C3B86D71ABC9}" type="presParOf" srcId="{B9EC6344-8E84-4744-8F9D-9E996EC1A068}" destId="{591EDA1A-80FD-40E6-8487-B411DB7AD420}" srcOrd="7" destOrd="0" presId="urn:microsoft.com/office/officeart/2005/8/layout/radial4"/>
    <dgm:cxn modelId="{1EDA17D0-855C-4D8A-A355-7F95F68ED367}" type="presParOf" srcId="{B9EC6344-8E84-4744-8F9D-9E996EC1A068}" destId="{A6480061-5FEF-49BD-9EE3-4F530AB29A02}" srcOrd="8" destOrd="0" presId="urn:microsoft.com/office/officeart/2005/8/layout/radial4"/>
    <dgm:cxn modelId="{3F913DFE-B124-4A78-80BB-E192EEA7E4DE}" type="presParOf" srcId="{B9EC6344-8E84-4744-8F9D-9E996EC1A068}" destId="{9B7D5018-F7EA-47E5-9700-2807AC10C821}" srcOrd="9" destOrd="0" presId="urn:microsoft.com/office/officeart/2005/8/layout/radial4"/>
    <dgm:cxn modelId="{9FF0CF65-E261-4A54-B9BB-B1A638B34213}" type="presParOf" srcId="{B9EC6344-8E84-4744-8F9D-9E996EC1A068}" destId="{2217DB5F-0D11-402C-AD3A-B192E2E1F65E}" srcOrd="10" destOrd="0" presId="urn:microsoft.com/office/officeart/2005/8/layout/radial4"/>
    <dgm:cxn modelId="{1B3CBED4-329B-4A1C-A8AE-11FAFED9449E}" type="presParOf" srcId="{B9EC6344-8E84-4744-8F9D-9E996EC1A068}" destId="{7F517F1A-9859-4693-ACB4-0453AFE91690}" srcOrd="11" destOrd="0" presId="urn:microsoft.com/office/officeart/2005/8/layout/radial4"/>
    <dgm:cxn modelId="{D017CA07-2E82-453B-9547-9C381A4E575F}" type="presParOf" srcId="{B9EC6344-8E84-4744-8F9D-9E996EC1A068}" destId="{BEE7B39D-5168-44DC-942C-A263D8407445}" srcOrd="12" destOrd="0" presId="urn:microsoft.com/office/officeart/2005/8/layout/radial4"/>
    <dgm:cxn modelId="{D42F5407-9C4B-4D64-9603-4ED24330C092}" type="presParOf" srcId="{B9EC6344-8E84-4744-8F9D-9E996EC1A068}" destId="{C5518EE1-912B-404D-94BA-00A2AE3013FB}" srcOrd="13" destOrd="0" presId="urn:microsoft.com/office/officeart/2005/8/layout/radial4"/>
    <dgm:cxn modelId="{59BE4E79-E97C-40F5-9875-EB650C030D54}" type="presParOf" srcId="{B9EC6344-8E84-4744-8F9D-9E996EC1A068}" destId="{BAB988AF-111F-489A-B54F-8AC7FCB3E4E5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73F0B3-9526-4779-BF8B-663164407D2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E2EF169-13E6-40A8-A0E7-52BF56F0A1A2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ES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Aspectos negativos</a:t>
          </a:r>
          <a:endParaRPr lang="es-ES" sz="2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411729-ABD1-4CE6-BD0E-DFE1AC3AD4A8}" type="parTrans" cxnId="{89582E84-D3FC-4463-8A48-4B8C8EF3E9CD}">
      <dgm:prSet/>
      <dgm:spPr/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7A5FD3-1BA3-44E6-B05F-22B1A3BB8773}" type="sibTrans" cxnId="{89582E84-D3FC-4463-8A48-4B8C8EF3E9CD}">
      <dgm:prSet/>
      <dgm:spPr/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89A5A6-39AF-4DB8-BCAB-18BDEF2EEEF3}">
      <dgm:prSet phldrT="[Texto]" custT="1"/>
      <dgm:spPr>
        <a:solidFill>
          <a:srgbClr val="99CCFF"/>
        </a:solidFill>
      </dgm:spPr>
      <dgm:t>
        <a:bodyPr/>
        <a:lstStyle/>
        <a:p>
          <a:pPr algn="l"/>
          <a:r>
            <a:rPr lang="es-E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      Asumir responsabilidad</a:t>
          </a:r>
          <a:endParaRPr lang="es-ES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F34700-6C71-46B7-B542-FABBF5EBFA03}" type="sibTrans" cxnId="{5C04D997-763F-4ECE-8093-ED78FCA545DF}">
      <dgm:prSet/>
      <dgm:spPr/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B56B51-7B30-48A2-BA73-AE9677C0DDC9}" type="parTrans" cxnId="{5C04D997-763F-4ECE-8093-ED78FCA545DF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A521DD-FDDF-4635-812B-6EB55B821E76}">
      <dgm:prSet phldrT="[Texto]" custT="1"/>
      <dgm:spPr>
        <a:solidFill>
          <a:srgbClr val="99CCFF"/>
        </a:solidFill>
      </dgm:spPr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Dificultad de síntesis en presentación oral</a:t>
          </a:r>
          <a:endParaRPr lang="es-ES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23B1CF-D7D9-4B62-AE46-E11ABDD98201}" type="sibTrans" cxnId="{24CA3F68-5F66-45EB-A15C-01091CC99B6A}">
      <dgm:prSet/>
      <dgm:spPr/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98459B-8703-4E2D-903A-1C8FC5F529AA}" type="parTrans" cxnId="{24CA3F68-5F66-45EB-A15C-01091CC99B6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06D0C7-78CF-47BD-AE47-ACDC88D181A1}">
      <dgm:prSet phldrT="[Texto]" custT="1"/>
      <dgm:spPr>
        <a:solidFill>
          <a:srgbClr val="99CCFF"/>
        </a:solidFill>
      </dgm:spPr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Alta carga trabajo</a:t>
          </a:r>
          <a:endParaRPr lang="es-ES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E61540-269A-430D-ACD7-75208B8FE4D4}" type="sibTrans" cxnId="{28EE57C4-A11A-49ED-870E-371DB8A40205}">
      <dgm:prSet/>
      <dgm:spPr/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FF90B9-3CB3-45D9-A643-5CCAB18189B9}" type="parTrans" cxnId="{28EE57C4-A11A-49ED-870E-371DB8A40205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E29BFF-F91E-439F-9922-097FFF748A28}">
      <dgm:prSet phldrT="[Texto]" custT="1"/>
      <dgm:spPr>
        <a:solidFill>
          <a:srgbClr val="99CCFF"/>
        </a:solidFill>
      </dgm:spPr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Dificultad en coordinación del grupo</a:t>
          </a:r>
          <a:endParaRPr lang="es-ES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41B43D-C1C1-425B-A240-0ED06943BB12}" type="sibTrans" cxnId="{E4E378A2-5988-4A3F-A219-DDCCB27245C6}">
      <dgm:prSet/>
      <dgm:spPr/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B70745-3B24-4D82-B750-4C3CE5990387}" type="parTrans" cxnId="{E4E378A2-5988-4A3F-A219-DDCCB27245C6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36C39A-CEAC-4857-84F6-077918D0CA67}">
      <dgm:prSet phldrT="[Texto]" custT="1"/>
      <dgm:spPr>
        <a:solidFill>
          <a:srgbClr val="99CCFF"/>
        </a:solidFill>
      </dgm:spPr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Método complejo y desconocido</a:t>
          </a:r>
          <a:endParaRPr lang="es-ES" sz="16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13AF6B-F9E2-4B45-829C-147E30A55765}" type="sibTrans" cxnId="{CCE0815E-C0A0-425A-8BB9-FF028A513D45}">
      <dgm:prSet/>
      <dgm:spPr/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C17242-6781-4126-8089-E6F540452192}" type="parTrans" cxnId="{CCE0815E-C0A0-425A-8BB9-FF028A513D45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12BCCA-43B8-4A10-A510-15ED5BB4F1BD}">
      <dgm:prSet phldrT="[Texto]" custT="1"/>
      <dgm:spPr>
        <a:solidFill>
          <a:srgbClr val="99CCFF"/>
        </a:solidFill>
      </dgm:spPr>
      <dgm:t>
        <a:bodyPr/>
        <a:lstStyle/>
        <a:p>
          <a:r>
            <a:rPr lang="es-ES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Rechazo inicial</a:t>
          </a:r>
          <a:endParaRPr lang="es-ES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B50D61-25C5-4332-A799-D216E4452F94}" type="sibTrans" cxnId="{77215432-411D-43AE-B9C7-F67D2D19BFBA}">
      <dgm:prSet/>
      <dgm:spPr/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C500BC-DAD9-4E54-B3B2-48DD7513C377}" type="parTrans" cxnId="{77215432-411D-43AE-B9C7-F67D2D19BFBA}">
      <dgm:prSet/>
      <dgm:spPr>
        <a:solidFill>
          <a:schemeClr val="bg2">
            <a:lumMod val="50000"/>
          </a:schemeClr>
        </a:solidFill>
      </dgm:spPr>
      <dgm:t>
        <a:bodyPr/>
        <a:lstStyle/>
        <a:p>
          <a:endParaRPr lang="es-ES" sz="20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EC6344-8E84-4744-8F9D-9E996EC1A068}" type="pres">
      <dgm:prSet presAssocID="{F473F0B3-9526-4779-BF8B-663164407D2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8E36AB6-3F7A-4AE9-A6E7-A623E7EF9455}" type="pres">
      <dgm:prSet presAssocID="{7E2EF169-13E6-40A8-A0E7-52BF56F0A1A2}" presName="centerShape" presStyleLbl="node0" presStyleIdx="0" presStyleCnt="1"/>
      <dgm:spPr/>
      <dgm:t>
        <a:bodyPr/>
        <a:lstStyle/>
        <a:p>
          <a:endParaRPr lang="es-ES"/>
        </a:p>
      </dgm:t>
    </dgm:pt>
    <dgm:pt modelId="{A1C56A0D-198B-4DF6-B92C-D016F0BF2B22}" type="pres">
      <dgm:prSet presAssocID="{E0C500BC-DAD9-4E54-B3B2-48DD7513C377}" presName="parTrans" presStyleLbl="bgSibTrans2D1" presStyleIdx="0" presStyleCnt="6"/>
      <dgm:spPr/>
      <dgm:t>
        <a:bodyPr/>
        <a:lstStyle/>
        <a:p>
          <a:endParaRPr lang="es-ES"/>
        </a:p>
      </dgm:t>
    </dgm:pt>
    <dgm:pt modelId="{BB071D67-97CD-4FE3-95B0-9FC5E9658B67}" type="pres">
      <dgm:prSet presAssocID="{6C12BCCA-43B8-4A10-A510-15ED5BB4F1B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EA3904-40E6-49CD-8317-D1BC6F913B74}" type="pres">
      <dgm:prSet presAssocID="{CDC17242-6781-4126-8089-E6F540452192}" presName="parTrans" presStyleLbl="bgSibTrans2D1" presStyleIdx="1" presStyleCnt="6"/>
      <dgm:spPr/>
      <dgm:t>
        <a:bodyPr/>
        <a:lstStyle/>
        <a:p>
          <a:endParaRPr lang="es-ES"/>
        </a:p>
      </dgm:t>
    </dgm:pt>
    <dgm:pt modelId="{E5F771FE-A779-4533-96F5-60CA6B58A7CD}" type="pres">
      <dgm:prSet presAssocID="{1D36C39A-CEAC-4857-84F6-077918D0CA67}" presName="node" presStyleLbl="node1" presStyleIdx="1" presStyleCnt="6" custRadScaleRad="104423" custRadScaleInc="-425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BC3825-4C5E-4795-96A6-31774AD6FEF3}" type="pres">
      <dgm:prSet presAssocID="{AFB70745-3B24-4D82-B750-4C3CE5990387}" presName="parTrans" presStyleLbl="bgSibTrans2D1" presStyleIdx="2" presStyleCnt="6"/>
      <dgm:spPr/>
      <dgm:t>
        <a:bodyPr/>
        <a:lstStyle/>
        <a:p>
          <a:endParaRPr lang="es-ES"/>
        </a:p>
      </dgm:t>
    </dgm:pt>
    <dgm:pt modelId="{D676C0B5-AA10-4B53-990A-BC14F90B523E}" type="pres">
      <dgm:prSet presAssocID="{FEE29BFF-F91E-439F-9922-097FFF748A2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91EDA1A-80FD-40E6-8487-B411DB7AD420}" type="pres">
      <dgm:prSet presAssocID="{9CFF90B9-3CB3-45D9-A643-5CCAB18189B9}" presName="parTrans" presStyleLbl="bgSibTrans2D1" presStyleIdx="3" presStyleCnt="6"/>
      <dgm:spPr/>
      <dgm:t>
        <a:bodyPr/>
        <a:lstStyle/>
        <a:p>
          <a:endParaRPr lang="es-ES"/>
        </a:p>
      </dgm:t>
    </dgm:pt>
    <dgm:pt modelId="{A6480061-5FEF-49BD-9EE3-4F530AB29A02}" type="pres">
      <dgm:prSet presAssocID="{4F06D0C7-78CF-47BD-AE47-ACDC88D181A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7D5018-F7EA-47E5-9700-2807AC10C821}" type="pres">
      <dgm:prSet presAssocID="{3298459B-8703-4E2D-903A-1C8FC5F529AA}" presName="parTrans" presStyleLbl="bgSibTrans2D1" presStyleIdx="4" presStyleCnt="6"/>
      <dgm:spPr/>
      <dgm:t>
        <a:bodyPr/>
        <a:lstStyle/>
        <a:p>
          <a:endParaRPr lang="es-ES"/>
        </a:p>
      </dgm:t>
    </dgm:pt>
    <dgm:pt modelId="{2217DB5F-0D11-402C-AD3A-B192E2E1F65E}" type="pres">
      <dgm:prSet presAssocID="{C5A521DD-FDDF-4635-812B-6EB55B821E7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518EE1-912B-404D-94BA-00A2AE3013FB}" type="pres">
      <dgm:prSet presAssocID="{6BB56B51-7B30-48A2-BA73-AE9677C0DDC9}" presName="parTrans" presStyleLbl="bgSibTrans2D1" presStyleIdx="5" presStyleCnt="6"/>
      <dgm:spPr/>
      <dgm:t>
        <a:bodyPr/>
        <a:lstStyle/>
        <a:p>
          <a:endParaRPr lang="es-ES"/>
        </a:p>
      </dgm:t>
    </dgm:pt>
    <dgm:pt modelId="{BAB988AF-111F-489A-B54F-8AC7FCB3E4E5}" type="pres">
      <dgm:prSet presAssocID="{0489A5A6-39AF-4DB8-BCAB-18BDEF2EEEF3}" presName="node" presStyleLbl="node1" presStyleIdx="5" presStyleCnt="6" custScaleX="1228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F195C44-EBC6-4F90-A849-D7A910131B29}" type="presOf" srcId="{3298459B-8703-4E2D-903A-1C8FC5F529AA}" destId="{9B7D5018-F7EA-47E5-9700-2807AC10C821}" srcOrd="0" destOrd="0" presId="urn:microsoft.com/office/officeart/2005/8/layout/radial4"/>
    <dgm:cxn modelId="{CCE0815E-C0A0-425A-8BB9-FF028A513D45}" srcId="{7E2EF169-13E6-40A8-A0E7-52BF56F0A1A2}" destId="{1D36C39A-CEAC-4857-84F6-077918D0CA67}" srcOrd="1" destOrd="0" parTransId="{CDC17242-6781-4126-8089-E6F540452192}" sibTransId="{0C13AF6B-F9E2-4B45-829C-147E30A55765}"/>
    <dgm:cxn modelId="{33BE264A-8964-4BD0-B9B9-75F00E5A4FA0}" type="presOf" srcId="{4F06D0C7-78CF-47BD-AE47-ACDC88D181A1}" destId="{A6480061-5FEF-49BD-9EE3-4F530AB29A02}" srcOrd="0" destOrd="0" presId="urn:microsoft.com/office/officeart/2005/8/layout/radial4"/>
    <dgm:cxn modelId="{9F71EA30-94CB-42FC-B083-FEA853A54B3C}" type="presOf" srcId="{9CFF90B9-3CB3-45D9-A643-5CCAB18189B9}" destId="{591EDA1A-80FD-40E6-8487-B411DB7AD420}" srcOrd="0" destOrd="0" presId="urn:microsoft.com/office/officeart/2005/8/layout/radial4"/>
    <dgm:cxn modelId="{77215432-411D-43AE-B9C7-F67D2D19BFBA}" srcId="{7E2EF169-13E6-40A8-A0E7-52BF56F0A1A2}" destId="{6C12BCCA-43B8-4A10-A510-15ED5BB4F1BD}" srcOrd="0" destOrd="0" parTransId="{E0C500BC-DAD9-4E54-B3B2-48DD7513C377}" sibTransId="{0DB50D61-25C5-4332-A799-D216E4452F94}"/>
    <dgm:cxn modelId="{D2EE4D4A-856E-470F-B0F3-04649355054A}" type="presOf" srcId="{0489A5A6-39AF-4DB8-BCAB-18BDEF2EEEF3}" destId="{BAB988AF-111F-489A-B54F-8AC7FCB3E4E5}" srcOrd="0" destOrd="0" presId="urn:microsoft.com/office/officeart/2005/8/layout/radial4"/>
    <dgm:cxn modelId="{28EE57C4-A11A-49ED-870E-371DB8A40205}" srcId="{7E2EF169-13E6-40A8-A0E7-52BF56F0A1A2}" destId="{4F06D0C7-78CF-47BD-AE47-ACDC88D181A1}" srcOrd="3" destOrd="0" parTransId="{9CFF90B9-3CB3-45D9-A643-5CCAB18189B9}" sibTransId="{95E61540-269A-430D-ACD7-75208B8FE4D4}"/>
    <dgm:cxn modelId="{61B0A090-8DF9-4557-99EA-0B2984246C41}" type="presOf" srcId="{FEE29BFF-F91E-439F-9922-097FFF748A28}" destId="{D676C0B5-AA10-4B53-990A-BC14F90B523E}" srcOrd="0" destOrd="0" presId="urn:microsoft.com/office/officeart/2005/8/layout/radial4"/>
    <dgm:cxn modelId="{582E4092-0B74-4D1C-8C6F-20FDCF839558}" type="presOf" srcId="{1D36C39A-CEAC-4857-84F6-077918D0CA67}" destId="{E5F771FE-A779-4533-96F5-60CA6B58A7CD}" srcOrd="0" destOrd="0" presId="urn:microsoft.com/office/officeart/2005/8/layout/radial4"/>
    <dgm:cxn modelId="{90541186-501A-4337-9468-899F0EE5C5B1}" type="presOf" srcId="{6BB56B51-7B30-48A2-BA73-AE9677C0DDC9}" destId="{C5518EE1-912B-404D-94BA-00A2AE3013FB}" srcOrd="0" destOrd="0" presId="urn:microsoft.com/office/officeart/2005/8/layout/radial4"/>
    <dgm:cxn modelId="{305D8B32-36CB-4B78-82CD-502A13A2D536}" type="presOf" srcId="{6C12BCCA-43B8-4A10-A510-15ED5BB4F1BD}" destId="{BB071D67-97CD-4FE3-95B0-9FC5E9658B67}" srcOrd="0" destOrd="0" presId="urn:microsoft.com/office/officeart/2005/8/layout/radial4"/>
    <dgm:cxn modelId="{4B0FD0A4-5563-4B1F-A2A3-9A4A3DF8CDD8}" type="presOf" srcId="{E0C500BC-DAD9-4E54-B3B2-48DD7513C377}" destId="{A1C56A0D-198B-4DF6-B92C-D016F0BF2B22}" srcOrd="0" destOrd="0" presId="urn:microsoft.com/office/officeart/2005/8/layout/radial4"/>
    <dgm:cxn modelId="{24CA3F68-5F66-45EB-A15C-01091CC99B6A}" srcId="{7E2EF169-13E6-40A8-A0E7-52BF56F0A1A2}" destId="{C5A521DD-FDDF-4635-812B-6EB55B821E76}" srcOrd="4" destOrd="0" parTransId="{3298459B-8703-4E2D-903A-1C8FC5F529AA}" sibTransId="{D923B1CF-D7D9-4B62-AE46-E11ABDD98201}"/>
    <dgm:cxn modelId="{89582E84-D3FC-4463-8A48-4B8C8EF3E9CD}" srcId="{F473F0B3-9526-4779-BF8B-663164407D20}" destId="{7E2EF169-13E6-40A8-A0E7-52BF56F0A1A2}" srcOrd="0" destOrd="0" parTransId="{0C411729-ABD1-4CE6-BD0E-DFE1AC3AD4A8}" sibTransId="{947A5FD3-1BA3-44E6-B05F-22B1A3BB8773}"/>
    <dgm:cxn modelId="{4697F124-166E-4E2E-B000-79A92D8BFFD5}" type="presOf" srcId="{7E2EF169-13E6-40A8-A0E7-52BF56F0A1A2}" destId="{18E36AB6-3F7A-4AE9-A6E7-A623E7EF9455}" srcOrd="0" destOrd="0" presId="urn:microsoft.com/office/officeart/2005/8/layout/radial4"/>
    <dgm:cxn modelId="{91E0ED7A-C9E1-429C-B974-E4D66DC0969A}" type="presOf" srcId="{AFB70745-3B24-4D82-B750-4C3CE5990387}" destId="{70BC3825-4C5E-4795-96A6-31774AD6FEF3}" srcOrd="0" destOrd="0" presId="urn:microsoft.com/office/officeart/2005/8/layout/radial4"/>
    <dgm:cxn modelId="{5C04D997-763F-4ECE-8093-ED78FCA545DF}" srcId="{7E2EF169-13E6-40A8-A0E7-52BF56F0A1A2}" destId="{0489A5A6-39AF-4DB8-BCAB-18BDEF2EEEF3}" srcOrd="5" destOrd="0" parTransId="{6BB56B51-7B30-48A2-BA73-AE9677C0DDC9}" sibTransId="{19F34700-6C71-46B7-B542-FABBF5EBFA03}"/>
    <dgm:cxn modelId="{885C1137-9E0E-4A74-982B-F9687C7EE18A}" type="presOf" srcId="{CDC17242-6781-4126-8089-E6F540452192}" destId="{24EA3904-40E6-49CD-8317-D1BC6F913B74}" srcOrd="0" destOrd="0" presId="urn:microsoft.com/office/officeart/2005/8/layout/radial4"/>
    <dgm:cxn modelId="{E4E378A2-5988-4A3F-A219-DDCCB27245C6}" srcId="{7E2EF169-13E6-40A8-A0E7-52BF56F0A1A2}" destId="{FEE29BFF-F91E-439F-9922-097FFF748A28}" srcOrd="2" destOrd="0" parTransId="{AFB70745-3B24-4D82-B750-4C3CE5990387}" sibTransId="{AA41B43D-C1C1-425B-A240-0ED06943BB12}"/>
    <dgm:cxn modelId="{F7166A76-A8AA-46D1-937B-841099A0FB02}" type="presOf" srcId="{C5A521DD-FDDF-4635-812B-6EB55B821E76}" destId="{2217DB5F-0D11-402C-AD3A-B192E2E1F65E}" srcOrd="0" destOrd="0" presId="urn:microsoft.com/office/officeart/2005/8/layout/radial4"/>
    <dgm:cxn modelId="{87715414-F089-4ADB-BDFE-399DF7495718}" type="presOf" srcId="{F473F0B3-9526-4779-BF8B-663164407D20}" destId="{B9EC6344-8E84-4744-8F9D-9E996EC1A068}" srcOrd="0" destOrd="0" presId="urn:microsoft.com/office/officeart/2005/8/layout/radial4"/>
    <dgm:cxn modelId="{107B0308-0446-4B85-BFB6-44CEC21E79BC}" type="presParOf" srcId="{B9EC6344-8E84-4744-8F9D-9E996EC1A068}" destId="{18E36AB6-3F7A-4AE9-A6E7-A623E7EF9455}" srcOrd="0" destOrd="0" presId="urn:microsoft.com/office/officeart/2005/8/layout/radial4"/>
    <dgm:cxn modelId="{A9801980-EED6-41FA-AC67-C0F375357CA4}" type="presParOf" srcId="{B9EC6344-8E84-4744-8F9D-9E996EC1A068}" destId="{A1C56A0D-198B-4DF6-B92C-D016F0BF2B22}" srcOrd="1" destOrd="0" presId="urn:microsoft.com/office/officeart/2005/8/layout/radial4"/>
    <dgm:cxn modelId="{C2287753-5186-461F-8B74-AA7605AE71AC}" type="presParOf" srcId="{B9EC6344-8E84-4744-8F9D-9E996EC1A068}" destId="{BB071D67-97CD-4FE3-95B0-9FC5E9658B67}" srcOrd="2" destOrd="0" presId="urn:microsoft.com/office/officeart/2005/8/layout/radial4"/>
    <dgm:cxn modelId="{77FA866E-9B2B-4024-A973-FDFDF23FFBE2}" type="presParOf" srcId="{B9EC6344-8E84-4744-8F9D-9E996EC1A068}" destId="{24EA3904-40E6-49CD-8317-D1BC6F913B74}" srcOrd="3" destOrd="0" presId="urn:microsoft.com/office/officeart/2005/8/layout/radial4"/>
    <dgm:cxn modelId="{4E9F1F24-7207-4E33-8A2D-21D56541F9BF}" type="presParOf" srcId="{B9EC6344-8E84-4744-8F9D-9E996EC1A068}" destId="{E5F771FE-A779-4533-96F5-60CA6B58A7CD}" srcOrd="4" destOrd="0" presId="urn:microsoft.com/office/officeart/2005/8/layout/radial4"/>
    <dgm:cxn modelId="{B5F9F9DA-E3B8-41E2-A6A5-364C20841A1D}" type="presParOf" srcId="{B9EC6344-8E84-4744-8F9D-9E996EC1A068}" destId="{70BC3825-4C5E-4795-96A6-31774AD6FEF3}" srcOrd="5" destOrd="0" presId="urn:microsoft.com/office/officeart/2005/8/layout/radial4"/>
    <dgm:cxn modelId="{7EDE8C53-0103-4F3D-A99E-E954C038A401}" type="presParOf" srcId="{B9EC6344-8E84-4744-8F9D-9E996EC1A068}" destId="{D676C0B5-AA10-4B53-990A-BC14F90B523E}" srcOrd="6" destOrd="0" presId="urn:microsoft.com/office/officeart/2005/8/layout/radial4"/>
    <dgm:cxn modelId="{31201BEA-0ADE-4DA5-ABEE-0C94AF535E28}" type="presParOf" srcId="{B9EC6344-8E84-4744-8F9D-9E996EC1A068}" destId="{591EDA1A-80FD-40E6-8487-B411DB7AD420}" srcOrd="7" destOrd="0" presId="urn:microsoft.com/office/officeart/2005/8/layout/radial4"/>
    <dgm:cxn modelId="{7FE015D5-5C22-419E-8EF6-D8697B462D22}" type="presParOf" srcId="{B9EC6344-8E84-4744-8F9D-9E996EC1A068}" destId="{A6480061-5FEF-49BD-9EE3-4F530AB29A02}" srcOrd="8" destOrd="0" presId="urn:microsoft.com/office/officeart/2005/8/layout/radial4"/>
    <dgm:cxn modelId="{50EB95E4-44DD-4CCD-918D-252A481C4FB7}" type="presParOf" srcId="{B9EC6344-8E84-4744-8F9D-9E996EC1A068}" destId="{9B7D5018-F7EA-47E5-9700-2807AC10C821}" srcOrd="9" destOrd="0" presId="urn:microsoft.com/office/officeart/2005/8/layout/radial4"/>
    <dgm:cxn modelId="{7FF97D08-D9A2-4561-B91F-65D211FE03CD}" type="presParOf" srcId="{B9EC6344-8E84-4744-8F9D-9E996EC1A068}" destId="{2217DB5F-0D11-402C-AD3A-B192E2E1F65E}" srcOrd="10" destOrd="0" presId="urn:microsoft.com/office/officeart/2005/8/layout/radial4"/>
    <dgm:cxn modelId="{06D70063-3600-4020-80B5-33F050D5B250}" type="presParOf" srcId="{B9EC6344-8E84-4744-8F9D-9E996EC1A068}" destId="{C5518EE1-912B-404D-94BA-00A2AE3013FB}" srcOrd="11" destOrd="0" presId="urn:microsoft.com/office/officeart/2005/8/layout/radial4"/>
    <dgm:cxn modelId="{D474F5E4-F13F-4FE6-9621-6053F21CDAB8}" type="presParOf" srcId="{B9EC6344-8E84-4744-8F9D-9E996EC1A068}" destId="{BAB988AF-111F-489A-B54F-8AC7FCB3E4E5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55DA6-C2F8-4B06-AF22-B9F6143F887F}">
      <dsp:nvSpPr>
        <dsp:cNvPr id="0" name=""/>
        <dsp:cNvSpPr/>
      </dsp:nvSpPr>
      <dsp:spPr>
        <a:xfrm>
          <a:off x="0" y="195099"/>
          <a:ext cx="80264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B3CDC8-22A5-47F2-8130-286123FA10D5}">
      <dsp:nvSpPr>
        <dsp:cNvPr id="0" name=""/>
        <dsp:cNvSpPr/>
      </dsp:nvSpPr>
      <dsp:spPr>
        <a:xfrm>
          <a:off x="401320" y="3219"/>
          <a:ext cx="5618480" cy="383760"/>
        </a:xfrm>
        <a:prstGeom prst="roundRect">
          <a:avLst/>
        </a:prstGeom>
        <a:solidFill>
          <a:schemeClr val="bg1">
            <a:lumMod val="8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365" tIns="0" rIns="21236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Grado en Farmacia</a:t>
          </a:r>
          <a:endParaRPr lang="es-E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054" y="21953"/>
        <a:ext cx="5581012" cy="346292"/>
      </dsp:txXfrm>
    </dsp:sp>
    <dsp:sp modelId="{847BE526-82D9-4453-B363-22BD3060A9DA}">
      <dsp:nvSpPr>
        <dsp:cNvPr id="0" name=""/>
        <dsp:cNvSpPr/>
      </dsp:nvSpPr>
      <dsp:spPr>
        <a:xfrm>
          <a:off x="0" y="784779"/>
          <a:ext cx="80264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84857C-C5BE-4430-91E4-46826D276C3D}">
      <dsp:nvSpPr>
        <dsp:cNvPr id="0" name=""/>
        <dsp:cNvSpPr/>
      </dsp:nvSpPr>
      <dsp:spPr>
        <a:xfrm>
          <a:off x="401320" y="592899"/>
          <a:ext cx="5618480" cy="383760"/>
        </a:xfrm>
        <a:prstGeom prst="roundRect">
          <a:avLst/>
        </a:prstGeom>
        <a:solidFill>
          <a:schemeClr val="bg1">
            <a:lumMod val="8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365" tIns="0" rIns="21236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Farmacología y Farmacoterapia (4º Curso ) </a:t>
          </a:r>
          <a:endParaRPr lang="es-E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054" y="611633"/>
        <a:ext cx="5581012" cy="346292"/>
      </dsp:txXfrm>
    </dsp:sp>
    <dsp:sp modelId="{176DB0F1-0510-461F-B484-B8EFCA24216A}">
      <dsp:nvSpPr>
        <dsp:cNvPr id="0" name=""/>
        <dsp:cNvSpPr/>
      </dsp:nvSpPr>
      <dsp:spPr>
        <a:xfrm>
          <a:off x="0" y="1374460"/>
          <a:ext cx="80264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65D2FD-E7D2-4792-9FAB-4A5E5E483599}">
      <dsp:nvSpPr>
        <dsp:cNvPr id="0" name=""/>
        <dsp:cNvSpPr/>
      </dsp:nvSpPr>
      <dsp:spPr>
        <a:xfrm>
          <a:off x="401320" y="1182580"/>
          <a:ext cx="5618480" cy="383760"/>
        </a:xfrm>
        <a:prstGeom prst="roundRect">
          <a:avLst/>
        </a:prstGeom>
        <a:solidFill>
          <a:schemeClr val="bg1">
            <a:lumMod val="8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365" tIns="0" rIns="21236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Programa prácticas (3 créditos)</a:t>
          </a:r>
          <a:endParaRPr lang="es-E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054" y="1201314"/>
        <a:ext cx="5581012" cy="346292"/>
      </dsp:txXfrm>
    </dsp:sp>
    <dsp:sp modelId="{196732F8-A07B-4B3A-8C70-A338173C513E}">
      <dsp:nvSpPr>
        <dsp:cNvPr id="0" name=""/>
        <dsp:cNvSpPr/>
      </dsp:nvSpPr>
      <dsp:spPr>
        <a:xfrm>
          <a:off x="0" y="1964140"/>
          <a:ext cx="80264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F2D8B9-EB03-4A51-A623-68E83D85C9CD}">
      <dsp:nvSpPr>
        <dsp:cNvPr id="0" name=""/>
        <dsp:cNvSpPr/>
      </dsp:nvSpPr>
      <dsp:spPr>
        <a:xfrm>
          <a:off x="401320" y="1772260"/>
          <a:ext cx="5618480" cy="383760"/>
        </a:xfrm>
        <a:prstGeom prst="roundRect">
          <a:avLst/>
        </a:prstGeom>
        <a:solidFill>
          <a:schemeClr val="bg1">
            <a:lumMod val="8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365" tIns="0" rIns="21236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Dedicación: tres sesiones de 3 h.</a:t>
          </a:r>
          <a:endParaRPr lang="es-E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054" y="1790994"/>
        <a:ext cx="5581012" cy="346292"/>
      </dsp:txXfrm>
    </dsp:sp>
    <dsp:sp modelId="{25BA4B1E-D312-432E-95FC-430BA961E2B2}">
      <dsp:nvSpPr>
        <dsp:cNvPr id="0" name=""/>
        <dsp:cNvSpPr/>
      </dsp:nvSpPr>
      <dsp:spPr>
        <a:xfrm>
          <a:off x="0" y="2553820"/>
          <a:ext cx="80264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81E2D-4124-4C7F-898F-A123E227F785}">
      <dsp:nvSpPr>
        <dsp:cNvPr id="0" name=""/>
        <dsp:cNvSpPr/>
      </dsp:nvSpPr>
      <dsp:spPr>
        <a:xfrm>
          <a:off x="401320" y="2361940"/>
          <a:ext cx="5618480" cy="383760"/>
        </a:xfrm>
        <a:prstGeom prst="roundRect">
          <a:avLst/>
        </a:prstGeom>
        <a:solidFill>
          <a:schemeClr val="bg1">
            <a:lumMod val="8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365" tIns="0" rIns="21236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Grupos de 5 alumnos aleatorios (50 alumnos)</a:t>
          </a:r>
          <a:endParaRPr lang="es-E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054" y="2380674"/>
        <a:ext cx="5581012" cy="346292"/>
      </dsp:txXfrm>
    </dsp:sp>
    <dsp:sp modelId="{EFFD7688-2FCE-46E0-807D-BFCB37F9182F}">
      <dsp:nvSpPr>
        <dsp:cNvPr id="0" name=""/>
        <dsp:cNvSpPr/>
      </dsp:nvSpPr>
      <dsp:spPr>
        <a:xfrm>
          <a:off x="0" y="3143500"/>
          <a:ext cx="80264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EFAFDD-CAD2-4F2B-9C08-F0DED676DF4F}">
      <dsp:nvSpPr>
        <dsp:cNvPr id="0" name=""/>
        <dsp:cNvSpPr/>
      </dsp:nvSpPr>
      <dsp:spPr>
        <a:xfrm>
          <a:off x="401320" y="2951620"/>
          <a:ext cx="5618480" cy="383760"/>
        </a:xfrm>
        <a:prstGeom prst="roundRect">
          <a:avLst/>
        </a:prstGeom>
        <a:solidFill>
          <a:schemeClr val="bg1">
            <a:lumMod val="8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365" tIns="0" rIns="21236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Localización: Aula de informática</a:t>
          </a:r>
          <a:endParaRPr lang="es-E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054" y="2970354"/>
        <a:ext cx="5581012" cy="346292"/>
      </dsp:txXfrm>
    </dsp:sp>
    <dsp:sp modelId="{1F027D4B-94CF-4660-8588-F18B52947ED8}">
      <dsp:nvSpPr>
        <dsp:cNvPr id="0" name=""/>
        <dsp:cNvSpPr/>
      </dsp:nvSpPr>
      <dsp:spPr>
        <a:xfrm>
          <a:off x="0" y="3733180"/>
          <a:ext cx="80264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B8DDE5-761D-402C-832D-EB26B51CC6E5}">
      <dsp:nvSpPr>
        <dsp:cNvPr id="0" name=""/>
        <dsp:cNvSpPr/>
      </dsp:nvSpPr>
      <dsp:spPr>
        <a:xfrm>
          <a:off x="401320" y="3541300"/>
          <a:ext cx="5618480" cy="383760"/>
        </a:xfrm>
        <a:prstGeom prst="roundRect">
          <a:avLst/>
        </a:prstGeom>
        <a:solidFill>
          <a:schemeClr val="bg1">
            <a:lumMod val="8500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365" tIns="0" rIns="21236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Planteamiento de dos casos de ABP </a:t>
          </a:r>
          <a:endParaRPr lang="es-ES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054" y="3560034"/>
        <a:ext cx="5581012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36AB6-3F7A-4AE9-A6E7-A623E7EF9455}">
      <dsp:nvSpPr>
        <dsp:cNvPr id="0" name=""/>
        <dsp:cNvSpPr/>
      </dsp:nvSpPr>
      <dsp:spPr>
        <a:xfrm>
          <a:off x="2865685" y="3151888"/>
          <a:ext cx="1888628" cy="1888628"/>
        </a:xfrm>
        <a:prstGeom prst="ellipse">
          <a:avLst/>
        </a:prstGeom>
        <a:solidFill>
          <a:srgbClr val="00990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Aspectos positivos</a:t>
          </a:r>
          <a:endParaRPr lang="es-ES" sz="22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42268" y="3428471"/>
        <a:ext cx="1335462" cy="1335462"/>
      </dsp:txXfrm>
    </dsp:sp>
    <dsp:sp modelId="{A1C56A0D-198B-4DF6-B92C-D016F0BF2B22}">
      <dsp:nvSpPr>
        <dsp:cNvPr id="0" name=""/>
        <dsp:cNvSpPr/>
      </dsp:nvSpPr>
      <dsp:spPr>
        <a:xfrm rot="10785158">
          <a:off x="703332" y="3836075"/>
          <a:ext cx="2043441" cy="538259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71D67-97CD-4FE3-95B0-9FC5E9658B67}">
      <dsp:nvSpPr>
        <dsp:cNvPr id="0" name=""/>
        <dsp:cNvSpPr/>
      </dsp:nvSpPr>
      <dsp:spPr>
        <a:xfrm>
          <a:off x="42322" y="3580799"/>
          <a:ext cx="1322040" cy="1057632"/>
        </a:xfrm>
        <a:prstGeom prst="roundRect">
          <a:avLst>
            <a:gd name="adj" fmla="val 10000"/>
          </a:avLst>
        </a:prstGeom>
        <a:solidFill>
          <a:srgbClr val="FF505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Búsqueda de información</a:t>
          </a:r>
          <a:endParaRPr lang="es-ES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299" y="3611776"/>
        <a:ext cx="1260086" cy="995678"/>
      </dsp:txXfrm>
    </dsp:sp>
    <dsp:sp modelId="{24EA3904-40E6-49CD-8317-D1BC6F913B74}">
      <dsp:nvSpPr>
        <dsp:cNvPr id="0" name=""/>
        <dsp:cNvSpPr/>
      </dsp:nvSpPr>
      <dsp:spPr>
        <a:xfrm rot="12609411">
          <a:off x="986733" y="2780001"/>
          <a:ext cx="2042192" cy="538259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F771FE-A779-4533-96F5-60CA6B58A7CD}">
      <dsp:nvSpPr>
        <dsp:cNvPr id="0" name=""/>
        <dsp:cNvSpPr/>
      </dsp:nvSpPr>
      <dsp:spPr>
        <a:xfrm>
          <a:off x="463915" y="2007347"/>
          <a:ext cx="1322040" cy="1057632"/>
        </a:xfrm>
        <a:prstGeom prst="roundRect">
          <a:avLst>
            <a:gd name="adj" fmla="val 10000"/>
          </a:avLst>
        </a:prstGeom>
        <a:solidFill>
          <a:srgbClr val="FF505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Trabajo en grupo</a:t>
          </a:r>
          <a:endParaRPr lang="es-ES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892" y="2038324"/>
        <a:ext cx="1260086" cy="995678"/>
      </dsp:txXfrm>
    </dsp:sp>
    <dsp:sp modelId="{70BC3825-4C5E-4795-96A6-31774AD6FEF3}">
      <dsp:nvSpPr>
        <dsp:cNvPr id="0" name=""/>
        <dsp:cNvSpPr/>
      </dsp:nvSpPr>
      <dsp:spPr>
        <a:xfrm rot="14431058">
          <a:off x="1755861" y="2008150"/>
          <a:ext cx="2051560" cy="538259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6C0B5-AA10-4B53-990A-BC14F90B523E}">
      <dsp:nvSpPr>
        <dsp:cNvPr id="0" name=""/>
        <dsp:cNvSpPr/>
      </dsp:nvSpPr>
      <dsp:spPr>
        <a:xfrm>
          <a:off x="1615777" y="855515"/>
          <a:ext cx="1322040" cy="1057632"/>
        </a:xfrm>
        <a:prstGeom prst="roundRect">
          <a:avLst>
            <a:gd name="adj" fmla="val 10000"/>
          </a:avLst>
        </a:prstGeom>
        <a:solidFill>
          <a:srgbClr val="FF505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Aprendizaje profundo</a:t>
          </a:r>
          <a:endParaRPr lang="es-ES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46754" y="886492"/>
        <a:ext cx="1260086" cy="995678"/>
      </dsp:txXfrm>
    </dsp:sp>
    <dsp:sp modelId="{591EDA1A-80FD-40E6-8487-B411DB7AD420}">
      <dsp:nvSpPr>
        <dsp:cNvPr id="0" name=""/>
        <dsp:cNvSpPr/>
      </dsp:nvSpPr>
      <dsp:spPr>
        <a:xfrm rot="16200000">
          <a:off x="2769276" y="1720892"/>
          <a:ext cx="2081447" cy="538259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480061-5FEF-49BD-9EE3-4F530AB29A02}">
      <dsp:nvSpPr>
        <dsp:cNvPr id="0" name=""/>
        <dsp:cNvSpPr/>
      </dsp:nvSpPr>
      <dsp:spPr>
        <a:xfrm>
          <a:off x="3148979" y="420482"/>
          <a:ext cx="1322040" cy="1057632"/>
        </a:xfrm>
        <a:prstGeom prst="roundRect">
          <a:avLst>
            <a:gd name="adj" fmla="val 10000"/>
          </a:avLst>
        </a:prstGeom>
        <a:solidFill>
          <a:srgbClr val="FF505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Alta motivación</a:t>
          </a:r>
          <a:endParaRPr lang="es-ES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79956" y="451459"/>
        <a:ext cx="1260086" cy="995678"/>
      </dsp:txXfrm>
    </dsp:sp>
    <dsp:sp modelId="{9B7D5018-F7EA-47E5-9700-2807AC10C821}">
      <dsp:nvSpPr>
        <dsp:cNvPr id="0" name=""/>
        <dsp:cNvSpPr/>
      </dsp:nvSpPr>
      <dsp:spPr>
        <a:xfrm rot="18000000">
          <a:off x="3822366" y="2003067"/>
          <a:ext cx="2081447" cy="538259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7DB5F-0D11-402C-AD3A-B192E2E1F65E}">
      <dsp:nvSpPr>
        <dsp:cNvPr id="0" name=""/>
        <dsp:cNvSpPr/>
      </dsp:nvSpPr>
      <dsp:spPr>
        <a:xfrm>
          <a:off x="4722431" y="842087"/>
          <a:ext cx="1322040" cy="1057632"/>
        </a:xfrm>
        <a:prstGeom prst="roundRect">
          <a:avLst>
            <a:gd name="adj" fmla="val 10000"/>
          </a:avLst>
        </a:prstGeom>
        <a:solidFill>
          <a:srgbClr val="FF505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Satisfacción del alumno</a:t>
          </a:r>
          <a:endParaRPr lang="es-ES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53408" y="873064"/>
        <a:ext cx="1260086" cy="995678"/>
      </dsp:txXfrm>
    </dsp:sp>
    <dsp:sp modelId="{7F517F1A-9859-4693-ACB4-0453AFE91690}">
      <dsp:nvSpPr>
        <dsp:cNvPr id="0" name=""/>
        <dsp:cNvSpPr/>
      </dsp:nvSpPr>
      <dsp:spPr>
        <a:xfrm rot="19800000">
          <a:off x="4593282" y="2773983"/>
          <a:ext cx="2081447" cy="538259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7B39D-5168-44DC-942C-A263D8407445}">
      <dsp:nvSpPr>
        <dsp:cNvPr id="0" name=""/>
        <dsp:cNvSpPr/>
      </dsp:nvSpPr>
      <dsp:spPr>
        <a:xfrm>
          <a:off x="5874278" y="1993934"/>
          <a:ext cx="1322040" cy="1057632"/>
        </a:xfrm>
        <a:prstGeom prst="roundRect">
          <a:avLst>
            <a:gd name="adj" fmla="val 10000"/>
          </a:avLst>
        </a:prstGeom>
        <a:solidFill>
          <a:srgbClr val="FF505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Autonomía del estudiante</a:t>
          </a:r>
          <a:endParaRPr lang="es-ES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05255" y="2024911"/>
        <a:ext cx="1260086" cy="995678"/>
      </dsp:txXfrm>
    </dsp:sp>
    <dsp:sp modelId="{C5518EE1-912B-404D-94BA-00A2AE3013FB}">
      <dsp:nvSpPr>
        <dsp:cNvPr id="0" name=""/>
        <dsp:cNvSpPr/>
      </dsp:nvSpPr>
      <dsp:spPr>
        <a:xfrm>
          <a:off x="4875456" y="3827073"/>
          <a:ext cx="2081447" cy="538259"/>
        </a:xfrm>
        <a:prstGeom prst="leftArrow">
          <a:avLst>
            <a:gd name="adj1" fmla="val 6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B988AF-111F-489A-B54F-8AC7FCB3E4E5}">
      <dsp:nvSpPr>
        <dsp:cNvPr id="0" name=""/>
        <dsp:cNvSpPr/>
      </dsp:nvSpPr>
      <dsp:spPr>
        <a:xfrm>
          <a:off x="6295884" y="3567386"/>
          <a:ext cx="1322040" cy="1057632"/>
        </a:xfrm>
        <a:prstGeom prst="roundRect">
          <a:avLst>
            <a:gd name="adj" fmla="val 10000"/>
          </a:avLst>
        </a:prstGeom>
        <a:solidFill>
          <a:srgbClr val="FF5050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Fácil valoración por tutor</a:t>
          </a:r>
          <a:endParaRPr lang="es-ES" sz="16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26861" y="3598363"/>
        <a:ext cx="1260086" cy="9956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E5D83-D308-4959-97CB-035CF26CD568}" type="datetimeFigureOut">
              <a:rPr lang="es-ES" smtClean="0"/>
              <a:t>19/07/2018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78D90-74C0-41CC-AD3A-FB617A5F6B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1017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A981F-F8DF-43A4-8A67-06D718E47511}" type="datetimeFigureOut">
              <a:rPr lang="es-ES" smtClean="0"/>
              <a:t>19/07/2018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09137-58D0-492F-A5A2-908924DE60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466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F9420A-3701-43D7-9D02-EE90F2623C82}" type="slidenum">
              <a:rPr lang="es-E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588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Elaboramos un material docente original en 2011</a:t>
            </a:r>
            <a:r>
              <a:rPr lang="es-ES" baseline="0" dirty="0" smtClean="0"/>
              <a:t> con participación de distintos profesores que impartían Farmacología para usar en prácticas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9137-58D0-492F-A5A2-908924DE60C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68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El </a:t>
            </a:r>
            <a:r>
              <a:rPr lang="es-ES" dirty="0" err="1" smtClean="0"/>
              <a:t>abp</a:t>
            </a:r>
            <a:r>
              <a:rPr lang="es-ES" dirty="0" smtClean="0"/>
              <a:t> se imparte en </a:t>
            </a:r>
            <a:r>
              <a:rPr lang="es-ES" dirty="0" err="1" smtClean="0"/>
              <a:t>Farmacologia</a:t>
            </a:r>
            <a:r>
              <a:rPr lang="es-ES" dirty="0" smtClean="0"/>
              <a:t> y Farmacoterapia 4º curso en prácticas con duración </a:t>
            </a:r>
            <a:r>
              <a:rPr lang="es-ES" baseline="0" dirty="0" smtClean="0"/>
              <a:t>  15 h en tres sesiones de 3 h. </a:t>
            </a:r>
          </a:p>
          <a:p>
            <a:r>
              <a:rPr lang="es-ES" dirty="0" smtClean="0"/>
              <a:t>Asignatura Farmacología y Farmacoterapia, 4º Curso Grado en Farmacia</a:t>
            </a:r>
          </a:p>
          <a:p>
            <a:endParaRPr lang="es-ES" dirty="0" smtClean="0"/>
          </a:p>
          <a:p>
            <a:r>
              <a:rPr lang="es-ES" dirty="0" smtClean="0"/>
              <a:t>Programa prácticas (3 créditos)</a:t>
            </a:r>
          </a:p>
          <a:p>
            <a:endParaRPr lang="es-ES" dirty="0" smtClean="0"/>
          </a:p>
          <a:p>
            <a:r>
              <a:rPr lang="es-ES" dirty="0" smtClean="0"/>
              <a:t>Dedicación: tres sesiones de 3 horas</a:t>
            </a:r>
          </a:p>
          <a:p>
            <a:endParaRPr lang="es-ES" dirty="0" smtClean="0"/>
          </a:p>
          <a:p>
            <a:r>
              <a:rPr lang="es-ES" dirty="0" smtClean="0"/>
              <a:t>Localización: Aula de informática</a:t>
            </a:r>
          </a:p>
          <a:p>
            <a:endParaRPr lang="es-ES" dirty="0" smtClean="0"/>
          </a:p>
          <a:p>
            <a:r>
              <a:rPr lang="es-ES" dirty="0" smtClean="0"/>
              <a:t>Grupos de 5 alumnos aleatorios</a:t>
            </a:r>
          </a:p>
          <a:p>
            <a:endParaRPr lang="es-ES" dirty="0" smtClean="0"/>
          </a:p>
          <a:p>
            <a:r>
              <a:rPr lang="es-ES" dirty="0" smtClean="0"/>
              <a:t>Planteamiento de dos casos de ABP  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9137-58D0-492F-A5A2-908924DE60C0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0678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Muy importante la búsqueda</a:t>
            </a:r>
            <a:r>
              <a:rPr lang="es-ES" baseline="0" dirty="0" smtClean="0"/>
              <a:t> de información, </a:t>
            </a:r>
          </a:p>
          <a:p>
            <a:r>
              <a:rPr lang="es-ES" dirty="0" smtClean="0"/>
              <a:t>Nos lo estamos planteando</a:t>
            </a:r>
          </a:p>
          <a:p>
            <a:r>
              <a:rPr lang="es-ES" dirty="0" smtClean="0"/>
              <a:t>Para ser mas objetivo y todos los</a:t>
            </a:r>
          </a:p>
          <a:p>
            <a:r>
              <a:rPr lang="es-ES" dirty="0" smtClean="0"/>
              <a:t>Valorar lo mismo, mas estándar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9137-58D0-492F-A5A2-908924DE60C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3170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Ventajas</a:t>
            </a:r>
            <a:r>
              <a:rPr lang="es-ES" dirty="0" smtClean="0"/>
              <a:t>: </a:t>
            </a:r>
          </a:p>
          <a:p>
            <a:r>
              <a:rPr lang="es-ES" dirty="0" smtClean="0"/>
              <a:t>Momento de inicio de la asignatura, no tienen conocimientos de la asignatura se han de enfrentar a un problema desconocido, lo que es relevante, </a:t>
            </a:r>
          </a:p>
          <a:p>
            <a:endParaRPr lang="es-ES" dirty="0" smtClean="0"/>
          </a:p>
          <a:p>
            <a:r>
              <a:rPr lang="es-ES" dirty="0" smtClean="0"/>
              <a:t>Buena aceptación por los alumnos, ALTAMENTE MOTIVADOS, lo ven muy útil. Gran satisfacción de los alumnos. </a:t>
            </a:r>
          </a:p>
          <a:p>
            <a:endParaRPr lang="es-ES" dirty="0" smtClean="0"/>
          </a:p>
          <a:p>
            <a:r>
              <a:rPr lang="es-ES" dirty="0" smtClean="0"/>
              <a:t>Perciben las ventajas del Trabajo en grupo: mejora la comunicación entre ellos, se involucran, han de llegar a acuerdos</a:t>
            </a:r>
          </a:p>
          <a:p>
            <a:endParaRPr lang="es-ES" dirty="0" smtClean="0"/>
          </a:p>
          <a:p>
            <a:r>
              <a:rPr lang="es-ES" dirty="0" smtClean="0"/>
              <a:t>Estrategia eficaz en el aprendizaje consideran que es un aprendizaje profundo</a:t>
            </a:r>
          </a:p>
          <a:p>
            <a:endParaRPr lang="es-ES" dirty="0" smtClean="0"/>
          </a:p>
          <a:p>
            <a:r>
              <a:rPr lang="es-ES" dirty="0" err="1" smtClean="0"/>
              <a:t>Facil</a:t>
            </a:r>
            <a:r>
              <a:rPr lang="es-ES" dirty="0" smtClean="0"/>
              <a:t> valorar el trabajo y grado de profundidad al que han llegado cada grupo y aprenden unos de otros</a:t>
            </a:r>
          </a:p>
          <a:p>
            <a:endParaRPr lang="es-ES" dirty="0" smtClean="0"/>
          </a:p>
          <a:p>
            <a:r>
              <a:rPr lang="es-ES" dirty="0" smtClean="0"/>
              <a:t>Búsqueda de información:  localizar fuentes “fiables”</a:t>
            </a:r>
          </a:p>
          <a:p>
            <a:endParaRPr lang="es-ES" dirty="0" smtClean="0"/>
          </a:p>
          <a:p>
            <a:r>
              <a:rPr lang="es-ES" dirty="0" err="1" smtClean="0"/>
              <a:t>Autonomia</a:t>
            </a:r>
            <a:r>
              <a:rPr lang="es-ES" dirty="0" smtClean="0"/>
              <a:t> del estudiante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9137-58D0-492F-A5A2-908924DE60C0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297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Inconvenientes:</a:t>
            </a:r>
          </a:p>
          <a:p>
            <a:endParaRPr lang="es-ES" dirty="0" smtClean="0"/>
          </a:p>
          <a:p>
            <a:r>
              <a:rPr lang="es-ES" dirty="0" smtClean="0"/>
              <a:t>ABP genera cierto rechazo inicial porque no saben lo que han de hacer</a:t>
            </a:r>
          </a:p>
          <a:p>
            <a:endParaRPr lang="es-ES" dirty="0" smtClean="0"/>
          </a:p>
          <a:p>
            <a:r>
              <a:rPr lang="es-ES" dirty="0" err="1" smtClean="0"/>
              <a:t>Metodo</a:t>
            </a:r>
            <a:r>
              <a:rPr lang="es-ES" dirty="0" smtClean="0"/>
              <a:t> mas complejo que requiere tiempo y dedicación</a:t>
            </a:r>
          </a:p>
          <a:p>
            <a:endParaRPr lang="es-ES" dirty="0" smtClean="0"/>
          </a:p>
          <a:p>
            <a:r>
              <a:rPr lang="es-ES" dirty="0" smtClean="0"/>
              <a:t>Requiere ponerse de acuerdo entre ellos, en la toma de decisiones</a:t>
            </a:r>
          </a:p>
          <a:p>
            <a:endParaRPr lang="es-ES" dirty="0" smtClean="0"/>
          </a:p>
          <a:p>
            <a:r>
              <a:rPr lang="es-ES" dirty="0" smtClean="0"/>
              <a:t>Falta de experiencia en este trabajo colaborativo</a:t>
            </a:r>
          </a:p>
          <a:p>
            <a:endParaRPr lang="es-ES" dirty="0" smtClean="0"/>
          </a:p>
          <a:p>
            <a:r>
              <a:rPr lang="es-ES" dirty="0" smtClean="0"/>
              <a:t>Mayor carga de trabajo</a:t>
            </a:r>
          </a:p>
          <a:p>
            <a:endParaRPr lang="es-ES" dirty="0" smtClean="0"/>
          </a:p>
          <a:p>
            <a:r>
              <a:rPr lang="es-ES" dirty="0" smtClean="0"/>
              <a:t>Valoración de la presentación oral, no están acostumbrados a sintetizar</a:t>
            </a:r>
          </a:p>
          <a:p>
            <a:r>
              <a:rPr lang="es-ES" dirty="0" smtClean="0"/>
              <a:t>En 5-7 diapositivas. 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9137-58D0-492F-A5A2-908924DE60C0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443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8F0DFB-2C8A-479C-90FF-DD1681A0A6A8}" type="datetimeFigureOut">
              <a:rPr lang="es-ES" smtClean="0">
                <a:solidFill>
                  <a:srgbClr val="000000"/>
                </a:solidFill>
              </a:rPr>
              <a:pPr>
                <a:defRPr/>
              </a:pPr>
              <a:t>19/07/2018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5B877B-E6D6-4D97-B42F-DA751CE1BF7C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2385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8F0DFB-2C8A-479C-90FF-DD1681A0A6A8}" type="datetimeFigureOut">
              <a:rPr lang="es-ES" smtClean="0">
                <a:solidFill>
                  <a:srgbClr val="000000"/>
                </a:solidFill>
              </a:rPr>
              <a:pPr>
                <a:defRPr/>
              </a:pPr>
              <a:t>19/07/2018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B877B-E6D6-4D97-B42F-DA751CE1BF7C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96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8F0DFB-2C8A-479C-90FF-DD1681A0A6A8}" type="datetimeFigureOut">
              <a:rPr lang="es-ES" smtClean="0">
                <a:solidFill>
                  <a:srgbClr val="000000"/>
                </a:solidFill>
              </a:rPr>
              <a:pPr>
                <a:defRPr/>
              </a:pPr>
              <a:t>19/07/2018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B877B-E6D6-4D97-B42F-DA751CE1BF7C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56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7C3DD4-76F7-44DE-B2C7-84F50AA2374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19/07/2018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54375E-69CC-4CE2-AA0C-8D78D341CFAD}" type="slidenum">
              <a:rPr lang="es-ES" altLang="es-E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s-E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64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8F0DFB-2C8A-479C-90FF-DD1681A0A6A8}" type="datetimeFigureOut">
              <a:rPr lang="es-ES" smtClean="0">
                <a:solidFill>
                  <a:srgbClr val="F8F8F8"/>
                </a:solidFill>
              </a:rPr>
              <a:pPr>
                <a:defRPr/>
              </a:pPr>
              <a:t>19/07/2018</a:t>
            </a:fld>
            <a:endParaRPr lang="es-E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5B877B-E6D6-4D97-B42F-DA751CE1BF7C}" type="slidenum">
              <a:rPr lang="es-ES" smtClean="0">
                <a:solidFill>
                  <a:srgbClr val="F8F8F8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8F8F8"/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19920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8F0DFB-2C8A-479C-90FF-DD1681A0A6A8}" type="datetimeFigureOut">
              <a:rPr lang="es-ES" smtClean="0">
                <a:solidFill>
                  <a:srgbClr val="000000"/>
                </a:solidFill>
              </a:rPr>
              <a:pPr>
                <a:defRPr/>
              </a:pPr>
              <a:t>19/07/2018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B877B-E6D6-4D97-B42F-DA751CE1BF7C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183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8F0DFB-2C8A-479C-90FF-DD1681A0A6A8}" type="datetimeFigureOut">
              <a:rPr lang="es-ES" smtClean="0">
                <a:solidFill>
                  <a:srgbClr val="000000"/>
                </a:solidFill>
              </a:rPr>
              <a:pPr>
                <a:defRPr/>
              </a:pPr>
              <a:t>19/07/2018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B877B-E6D6-4D97-B42F-DA751CE1BF7C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8F0DFB-2C8A-479C-90FF-DD1681A0A6A8}" type="datetimeFigureOut">
              <a:rPr lang="es-ES" smtClean="0">
                <a:solidFill>
                  <a:srgbClr val="000000"/>
                </a:solidFill>
              </a:rPr>
              <a:pPr>
                <a:defRPr/>
              </a:pPr>
              <a:t>19/07/2018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B877B-E6D6-4D97-B42F-DA751CE1BF7C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64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8F0DFB-2C8A-479C-90FF-DD1681A0A6A8}" type="datetimeFigureOut">
              <a:rPr lang="es-ES" smtClean="0">
                <a:solidFill>
                  <a:srgbClr val="000000"/>
                </a:solidFill>
              </a:rPr>
              <a:pPr>
                <a:defRPr/>
              </a:pPr>
              <a:t>19/07/2018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B877B-E6D6-4D97-B42F-DA751CE1BF7C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70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8F0DFB-2C8A-479C-90FF-DD1681A0A6A8}" type="datetimeFigureOut">
              <a:rPr lang="es-ES" smtClean="0">
                <a:solidFill>
                  <a:srgbClr val="000000"/>
                </a:solidFill>
              </a:rPr>
              <a:pPr>
                <a:defRPr/>
              </a:pPr>
              <a:t>19/07/2018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5B877B-E6D6-4D97-B42F-DA751CE1BF7C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538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88F0DFB-2C8A-479C-90FF-DD1681A0A6A8}" type="datetimeFigureOut">
              <a:rPr lang="es-ES" smtClean="0">
                <a:solidFill>
                  <a:srgbClr val="000000"/>
                </a:solidFill>
              </a:rPr>
              <a:pPr>
                <a:defRPr/>
              </a:pPr>
              <a:t>19/07/2018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5B877B-E6D6-4D97-B42F-DA751CE1BF7C}" type="slidenum">
              <a:rPr lang="es-ES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626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7C3DD4-76F7-44DE-B2C7-84F50AA2374D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19/07/2018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54375E-69CC-4CE2-AA0C-8D78D341CFAD}" type="slidenum">
              <a:rPr lang="es-ES" altLang="es-ES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 altLang="es-E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671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861643" y="1028322"/>
            <a:ext cx="1670538" cy="132263"/>
          </a:xfrm>
          <a:prstGeom prst="rect">
            <a:avLst/>
          </a:prstGeom>
          <a:solidFill>
            <a:srgbClr val="C0504D">
              <a:lumMod val="75000"/>
            </a:srgbClr>
          </a:solidFill>
          <a:ln w="55000" cap="flat" cmpd="thickThin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s-E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70438" y="2286000"/>
            <a:ext cx="73591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Experiencia con Aprendizaje-Basado en Problemas (ABP)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26929" y="5676335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Dra. Beatriz de las Heras </a:t>
            </a:r>
          </a:p>
          <a:p>
            <a:pPr>
              <a:defRPr/>
            </a:pPr>
            <a:r>
              <a:rPr lang="es-E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Departamento de Farmacología, Farmacognosia y Botánica</a:t>
            </a:r>
          </a:p>
          <a:p>
            <a:pPr>
              <a:defRPr/>
            </a:pPr>
            <a:r>
              <a:rPr lang="es-ES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Universidad Complutense de Madrid</a:t>
            </a:r>
            <a:endParaRPr lang="es-ES_tradnl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6" descr="https://www.ucm.es/data/cont/docs/3-2016-07-21-Marca%20UCM%20logo%20negr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051" y="4037609"/>
            <a:ext cx="1565967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6594230" y="5682383"/>
            <a:ext cx="1670538" cy="132263"/>
          </a:xfrm>
          <a:prstGeom prst="rect">
            <a:avLst/>
          </a:prstGeom>
          <a:solidFill>
            <a:srgbClr val="C0504D">
              <a:lumMod val="75000"/>
            </a:srgbClr>
          </a:solidFill>
          <a:ln w="55000" cap="flat" cmpd="thickThin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s-ES" kern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052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51443" t="19622" r="18763" b="11283"/>
          <a:stretch/>
        </p:blipFill>
        <p:spPr>
          <a:xfrm>
            <a:off x="2633090" y="1433135"/>
            <a:ext cx="3720486" cy="4853365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656115" y="227995"/>
            <a:ext cx="3862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DOCENTE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34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08085421"/>
              </p:ext>
            </p:extLst>
          </p:nvPr>
        </p:nvGraphicFramePr>
        <p:xfrm>
          <a:off x="1016000" y="1676400"/>
          <a:ext cx="8026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525815" y="202595"/>
            <a:ext cx="702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ABP COMO METODOLOGÍA DIDÁCTICA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30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36864" y="102870"/>
            <a:ext cx="2066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CASO ABP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0080" y="822960"/>
            <a:ext cx="8126730" cy="3150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_tradn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Magdalena 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empezó a tener diarreas de forma frecuente. Inicialmente le trataron con suero oral y </a:t>
            </a:r>
            <a:r>
              <a:rPr lang="es-ES_tradnl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Fortasec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®. Una mañana observó que sus diarreas eran sanguinolentas con abundante mucosidad, se sentía muy cansada y comprobó que había perdido peso. Después de numerosas pruebas, el médico diagnosticó que padecía colitis ulcerosa y le instauraron tratamiento con </a:t>
            </a:r>
            <a:r>
              <a:rPr lang="es-ES_tradnl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prednisona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oral y </a:t>
            </a:r>
            <a:r>
              <a:rPr lang="es-ES_tradnl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Claversal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 comprimidos. Posteriormente continuó tratamiento con </a:t>
            </a:r>
            <a:r>
              <a:rPr lang="es-ES_tradnl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Claversal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®. Magdalena tuvo varios brotes en el último año en los que necesitó volver al tratamiento inicial, no se encontraba bien y tuvo que pedir una baja laboral. El médico le modificó el tratamiento a </a:t>
            </a:r>
            <a:r>
              <a:rPr lang="es-ES_tradnl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Imurel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 y </a:t>
            </a:r>
            <a:r>
              <a:rPr lang="es-ES_tradnl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Claversal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 durante un periodo </a:t>
            </a:r>
            <a:r>
              <a:rPr lang="es-ES_tradn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meses</a:t>
            </a:r>
            <a:r>
              <a:rPr lang="es-ES_tradn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_tradnl" dirty="0">
                <a:solidFill>
                  <a:schemeClr val="tx1"/>
                </a:solidFill>
              </a:rPr>
              <a:t> </a:t>
            </a:r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965835" y="4262696"/>
            <a:ext cx="7475220" cy="18998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s-ES_tradn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¿La 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farmacoterapia de la colitis ulcerosa sigue las guías clínicas?</a:t>
            </a:r>
            <a:endParaRPr lang="es-E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_tradn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¿Cree 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el tratamiento con </a:t>
            </a:r>
            <a:r>
              <a:rPr lang="es-ES_tradnl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Imurel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la mejor opción terapéutica? </a:t>
            </a:r>
            <a:endParaRPr lang="es-E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_tradn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¿Consideras 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sería conveniente administrar terapia biológica a esta paciente</a:t>
            </a:r>
            <a:r>
              <a:rPr lang="es-ES_tradn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s-ES_tradn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95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a libre 3"/>
          <p:cNvSpPr/>
          <p:nvPr/>
        </p:nvSpPr>
        <p:spPr>
          <a:xfrm>
            <a:off x="1005204" y="1612180"/>
            <a:ext cx="2360295" cy="742949"/>
          </a:xfrm>
          <a:custGeom>
            <a:avLst/>
            <a:gdLst>
              <a:gd name="connsiteX0" fmla="*/ 0 w 1857374"/>
              <a:gd name="connsiteY0" fmla="*/ 0 h 742949"/>
              <a:gd name="connsiteX1" fmla="*/ 1857374 w 1857374"/>
              <a:gd name="connsiteY1" fmla="*/ 0 h 742949"/>
              <a:gd name="connsiteX2" fmla="*/ 1857374 w 1857374"/>
              <a:gd name="connsiteY2" fmla="*/ 742949 h 742949"/>
              <a:gd name="connsiteX3" fmla="*/ 0 w 1857374"/>
              <a:gd name="connsiteY3" fmla="*/ 742949 h 742949"/>
              <a:gd name="connsiteX4" fmla="*/ 0 w 1857374"/>
              <a:gd name="connsiteY4" fmla="*/ 0 h 74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742949">
                <a:moveTo>
                  <a:pt x="0" y="0"/>
                </a:moveTo>
                <a:lnTo>
                  <a:pt x="1857374" y="0"/>
                </a:lnTo>
                <a:lnTo>
                  <a:pt x="1857374" y="742949"/>
                </a:lnTo>
                <a:lnTo>
                  <a:pt x="0" y="742949"/>
                </a:lnTo>
                <a:lnTo>
                  <a:pt x="0" y="0"/>
                </a:lnTo>
                <a:close/>
              </a:path>
            </a:pathLst>
          </a:custGeom>
          <a:solidFill>
            <a:srgbClr val="FF3300"/>
          </a:solidFill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4696" tIns="134112" rIns="234696" bIns="134112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33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Día 1</a:t>
            </a:r>
            <a:endParaRPr lang="es-ES" sz="33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rma libre 4"/>
          <p:cNvSpPr/>
          <p:nvPr/>
        </p:nvSpPr>
        <p:spPr>
          <a:xfrm>
            <a:off x="1005204" y="2374900"/>
            <a:ext cx="2360295" cy="3822699"/>
          </a:xfrm>
          <a:custGeom>
            <a:avLst/>
            <a:gdLst>
              <a:gd name="connsiteX0" fmla="*/ 0 w 1857374"/>
              <a:gd name="connsiteY0" fmla="*/ 0 h 1449360"/>
              <a:gd name="connsiteX1" fmla="*/ 1857374 w 1857374"/>
              <a:gd name="connsiteY1" fmla="*/ 0 h 1449360"/>
              <a:gd name="connsiteX2" fmla="*/ 1857374 w 1857374"/>
              <a:gd name="connsiteY2" fmla="*/ 1449360 h 1449360"/>
              <a:gd name="connsiteX3" fmla="*/ 0 w 1857374"/>
              <a:gd name="connsiteY3" fmla="*/ 1449360 h 1449360"/>
              <a:gd name="connsiteX4" fmla="*/ 0 w 1857374"/>
              <a:gd name="connsiteY4" fmla="*/ 0 h 144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1449360">
                <a:moveTo>
                  <a:pt x="0" y="0"/>
                </a:moveTo>
                <a:lnTo>
                  <a:pt x="1857374" y="0"/>
                </a:lnTo>
                <a:lnTo>
                  <a:pt x="1857374" y="1449360"/>
                </a:lnTo>
                <a:lnTo>
                  <a:pt x="0" y="14493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6022" tIns="176022" rIns="234696" bIns="264033" numCol="1" spcCol="1270" anchor="t" anchorCtr="0">
            <a:noAutofit/>
          </a:bodyPr>
          <a:lstStyle/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sz="3300" kern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sz="3300" kern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rma libre 5"/>
          <p:cNvSpPr/>
          <p:nvPr/>
        </p:nvSpPr>
        <p:spPr>
          <a:xfrm>
            <a:off x="3478212" y="1608945"/>
            <a:ext cx="2401888" cy="742949"/>
          </a:xfrm>
          <a:custGeom>
            <a:avLst/>
            <a:gdLst>
              <a:gd name="connsiteX0" fmla="*/ 0 w 1857374"/>
              <a:gd name="connsiteY0" fmla="*/ 0 h 742949"/>
              <a:gd name="connsiteX1" fmla="*/ 1857374 w 1857374"/>
              <a:gd name="connsiteY1" fmla="*/ 0 h 742949"/>
              <a:gd name="connsiteX2" fmla="*/ 1857374 w 1857374"/>
              <a:gd name="connsiteY2" fmla="*/ 742949 h 742949"/>
              <a:gd name="connsiteX3" fmla="*/ 0 w 1857374"/>
              <a:gd name="connsiteY3" fmla="*/ 742949 h 742949"/>
              <a:gd name="connsiteX4" fmla="*/ 0 w 1857374"/>
              <a:gd name="connsiteY4" fmla="*/ 0 h 74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742949">
                <a:moveTo>
                  <a:pt x="0" y="0"/>
                </a:moveTo>
                <a:lnTo>
                  <a:pt x="1857374" y="0"/>
                </a:lnTo>
                <a:lnTo>
                  <a:pt x="1857374" y="742949"/>
                </a:lnTo>
                <a:lnTo>
                  <a:pt x="0" y="742949"/>
                </a:lnTo>
                <a:lnTo>
                  <a:pt x="0" y="0"/>
                </a:lnTo>
                <a:close/>
              </a:path>
            </a:pathLst>
          </a:custGeom>
          <a:solidFill>
            <a:srgbClr val="FF3300"/>
          </a:solidFill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4696" tIns="134112" rIns="234696" bIns="134112" numCol="1" spcCol="1270" anchor="ctr" anchorCtr="0">
            <a:noAutofit/>
          </a:bodyPr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3300" b="1" dirty="0">
                <a:latin typeface="Arial" panose="020B0604020202020204" pitchFamily="34" charset="0"/>
                <a:cs typeface="Arial" panose="020B0604020202020204" pitchFamily="34" charset="0"/>
              </a:rPr>
              <a:t>Día 2</a:t>
            </a:r>
          </a:p>
        </p:txBody>
      </p:sp>
      <p:sp>
        <p:nvSpPr>
          <p:cNvPr id="7" name="Forma libre 6"/>
          <p:cNvSpPr/>
          <p:nvPr/>
        </p:nvSpPr>
        <p:spPr>
          <a:xfrm>
            <a:off x="3494918" y="2351894"/>
            <a:ext cx="2397882" cy="3820305"/>
          </a:xfrm>
          <a:custGeom>
            <a:avLst/>
            <a:gdLst>
              <a:gd name="connsiteX0" fmla="*/ 0 w 1857374"/>
              <a:gd name="connsiteY0" fmla="*/ 0 h 1449360"/>
              <a:gd name="connsiteX1" fmla="*/ 1857374 w 1857374"/>
              <a:gd name="connsiteY1" fmla="*/ 0 h 1449360"/>
              <a:gd name="connsiteX2" fmla="*/ 1857374 w 1857374"/>
              <a:gd name="connsiteY2" fmla="*/ 1449360 h 1449360"/>
              <a:gd name="connsiteX3" fmla="*/ 0 w 1857374"/>
              <a:gd name="connsiteY3" fmla="*/ 1449360 h 1449360"/>
              <a:gd name="connsiteX4" fmla="*/ 0 w 1857374"/>
              <a:gd name="connsiteY4" fmla="*/ 0 h 144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1449360">
                <a:moveTo>
                  <a:pt x="0" y="0"/>
                </a:moveTo>
                <a:lnTo>
                  <a:pt x="1857374" y="0"/>
                </a:lnTo>
                <a:lnTo>
                  <a:pt x="1857374" y="1449360"/>
                </a:lnTo>
                <a:lnTo>
                  <a:pt x="0" y="14493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-1458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-1458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-1458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6022" tIns="176022" rIns="234696" bIns="264033" numCol="1" spcCol="1270" anchor="t" anchorCtr="0">
            <a:noAutofit/>
          </a:bodyPr>
          <a:lstStyle/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sz="3300" kern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sz="3300" kern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rma libre 7"/>
          <p:cNvSpPr/>
          <p:nvPr/>
        </p:nvSpPr>
        <p:spPr>
          <a:xfrm>
            <a:off x="6065518" y="1596245"/>
            <a:ext cx="2405382" cy="742949"/>
          </a:xfrm>
          <a:custGeom>
            <a:avLst/>
            <a:gdLst>
              <a:gd name="connsiteX0" fmla="*/ 0 w 1857374"/>
              <a:gd name="connsiteY0" fmla="*/ 0 h 742949"/>
              <a:gd name="connsiteX1" fmla="*/ 1857374 w 1857374"/>
              <a:gd name="connsiteY1" fmla="*/ 0 h 742949"/>
              <a:gd name="connsiteX2" fmla="*/ 1857374 w 1857374"/>
              <a:gd name="connsiteY2" fmla="*/ 742949 h 742949"/>
              <a:gd name="connsiteX3" fmla="*/ 0 w 1857374"/>
              <a:gd name="connsiteY3" fmla="*/ 742949 h 742949"/>
              <a:gd name="connsiteX4" fmla="*/ 0 w 1857374"/>
              <a:gd name="connsiteY4" fmla="*/ 0 h 74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742949">
                <a:moveTo>
                  <a:pt x="0" y="0"/>
                </a:moveTo>
                <a:lnTo>
                  <a:pt x="1857374" y="0"/>
                </a:lnTo>
                <a:lnTo>
                  <a:pt x="1857374" y="742949"/>
                </a:lnTo>
                <a:lnTo>
                  <a:pt x="0" y="742949"/>
                </a:lnTo>
                <a:lnTo>
                  <a:pt x="0" y="0"/>
                </a:lnTo>
                <a:close/>
              </a:path>
            </a:pathLst>
          </a:custGeom>
          <a:solidFill>
            <a:srgbClr val="FF3300"/>
          </a:solidFill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4696" tIns="134112" rIns="234696" bIns="134112" numCol="1" spcCol="1270" anchor="ctr" anchorCtr="0">
            <a:noAutofit/>
          </a:bodyPr>
          <a:lstStyle/>
          <a:p>
            <a:pPr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3300" b="1" dirty="0">
                <a:latin typeface="Arial" panose="020B0604020202020204" pitchFamily="34" charset="0"/>
                <a:cs typeface="Arial" panose="020B0604020202020204" pitchFamily="34" charset="0"/>
              </a:rPr>
              <a:t>Día 3</a:t>
            </a:r>
          </a:p>
        </p:txBody>
      </p:sp>
      <p:sp>
        <p:nvSpPr>
          <p:cNvPr id="9" name="Forma libre 8"/>
          <p:cNvSpPr/>
          <p:nvPr/>
        </p:nvSpPr>
        <p:spPr>
          <a:xfrm>
            <a:off x="6065518" y="2339194"/>
            <a:ext cx="2392682" cy="3871105"/>
          </a:xfrm>
          <a:custGeom>
            <a:avLst/>
            <a:gdLst>
              <a:gd name="connsiteX0" fmla="*/ 0 w 1857374"/>
              <a:gd name="connsiteY0" fmla="*/ 0 h 1449360"/>
              <a:gd name="connsiteX1" fmla="*/ 1857374 w 1857374"/>
              <a:gd name="connsiteY1" fmla="*/ 0 h 1449360"/>
              <a:gd name="connsiteX2" fmla="*/ 1857374 w 1857374"/>
              <a:gd name="connsiteY2" fmla="*/ 1449360 h 1449360"/>
              <a:gd name="connsiteX3" fmla="*/ 0 w 1857374"/>
              <a:gd name="connsiteY3" fmla="*/ 1449360 h 1449360"/>
              <a:gd name="connsiteX4" fmla="*/ 0 w 1857374"/>
              <a:gd name="connsiteY4" fmla="*/ 0 h 1449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4" h="1449360">
                <a:moveTo>
                  <a:pt x="0" y="0"/>
                </a:moveTo>
                <a:lnTo>
                  <a:pt x="1857374" y="0"/>
                </a:lnTo>
                <a:lnTo>
                  <a:pt x="1857374" y="1449360"/>
                </a:lnTo>
                <a:lnTo>
                  <a:pt x="0" y="14493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-2916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-2916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-2916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6022" tIns="176022" rIns="234696" bIns="264033" numCol="1" spcCol="1270" anchor="t" anchorCtr="0">
            <a:noAutofit/>
          </a:bodyPr>
          <a:lstStyle/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sz="3300" kern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l" defTabSz="1466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sz="3300" kern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83811" y="2582882"/>
            <a:ext cx="241979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Orientación sobre ABP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Lectura e identificación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Búsqueda de información, selección y organización de la misma. Manejo de distintas fuentes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513439" y="2599871"/>
            <a:ext cx="234126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Estudio del Problema: debate y discusión en grupo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Resolución de cuestiones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Elaboración de la presentación oral/grupo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052818" y="2616804"/>
            <a:ext cx="243078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Exposición oral   (5-7 min/grupo)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Valoración: Rúbrica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Puesta en común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168071" y="201990"/>
            <a:ext cx="5762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CRONOGRAMA SESIÓN DE ABP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5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047124250"/>
              </p:ext>
            </p:extLst>
          </p:nvPr>
        </p:nvGraphicFramePr>
        <p:xfrm>
          <a:off x="1054100" y="7239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164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605511850"/>
              </p:ext>
            </p:extLst>
          </p:nvPr>
        </p:nvGraphicFramePr>
        <p:xfrm>
          <a:off x="1038859" y="983442"/>
          <a:ext cx="7877925" cy="5270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648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9270AA94-2367-4B1E-B579-26147B222BD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633</Words>
  <Application>Microsoft Office PowerPoint</Application>
  <PresentationFormat>Presentación en pantalla (4:3)</PresentationFormat>
  <Paragraphs>97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Crop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Loles</cp:lastModifiedBy>
  <cp:revision>20</cp:revision>
  <cp:lastPrinted>2018-07-13T17:16:16Z</cp:lastPrinted>
  <dcterms:created xsi:type="dcterms:W3CDTF">2018-07-09T11:03:31Z</dcterms:created>
  <dcterms:modified xsi:type="dcterms:W3CDTF">2018-07-19T17:34:13Z</dcterms:modified>
</cp:coreProperties>
</file>